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1" r:id="rId5"/>
    <p:sldId id="260" r:id="rId6"/>
    <p:sldId id="267" r:id="rId7"/>
    <p:sldId id="262" r:id="rId8"/>
    <p:sldId id="263" r:id="rId9"/>
    <p:sldId id="264" r:id="rId10"/>
    <p:sldId id="265" r:id="rId11"/>
    <p:sldId id="266" r:id="rId12"/>
    <p:sldId id="268" r:id="rId13"/>
    <p:sldId id="269" r:id="rId14"/>
    <p:sldId id="270" r:id="rId15"/>
    <p:sldId id="287" r:id="rId16"/>
    <p:sldId id="271" r:id="rId17"/>
    <p:sldId id="272" r:id="rId18"/>
    <p:sldId id="273" r:id="rId19"/>
    <p:sldId id="274" r:id="rId20"/>
    <p:sldId id="278" r:id="rId21"/>
    <p:sldId id="275" r:id="rId22"/>
    <p:sldId id="276" r:id="rId23"/>
    <p:sldId id="277" r:id="rId24"/>
    <p:sldId id="279" r:id="rId25"/>
    <p:sldId id="280" r:id="rId26"/>
    <p:sldId id="281" r:id="rId27"/>
    <p:sldId id="282" r:id="rId28"/>
    <p:sldId id="283" r:id="rId29"/>
    <p:sldId id="284" r:id="rId30"/>
    <p:sldId id="286" r:id="rId31"/>
    <p:sldId id="288" r:id="rId32"/>
    <p:sldId id="289" r:id="rId33"/>
    <p:sldId id="290" r:id="rId34"/>
    <p:sldId id="291"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7445CB-316A-4CE6-90EE-B5129B5C2167}" v="1" dt="2024-02-04T18:24:38.3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78" d="100"/>
          <a:sy n="78" d="100"/>
        </p:scale>
        <p:origin x="653"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 Vernon" userId="4f346a552da548b4" providerId="Windows Live" clId="Web-{95A483AD-32DD-4B15-84B1-C7C3EFAB93EA}"/>
    <pc:docChg chg="addSld delSld modSld sldOrd">
      <pc:chgData name="Michael S Vernon" userId="4f346a552da548b4" providerId="Windows Live" clId="Web-{95A483AD-32DD-4B15-84B1-C7C3EFAB93EA}" dt="2023-08-31T05:19:59.571" v="634" actId="20577"/>
      <pc:docMkLst>
        <pc:docMk/>
      </pc:docMkLst>
      <pc:sldChg chg="addSp modSp mod setBg">
        <pc:chgData name="Michael S Vernon" userId="4f346a552da548b4" providerId="Windows Live" clId="Web-{95A483AD-32DD-4B15-84B1-C7C3EFAB93EA}" dt="2023-08-31T04:50:16.451" v="187" actId="14100"/>
        <pc:sldMkLst>
          <pc:docMk/>
          <pc:sldMk cId="109857222" sldId="256"/>
        </pc:sldMkLst>
        <pc:spChg chg="mod">
          <ac:chgData name="Michael S Vernon" userId="4f346a552da548b4" providerId="Windows Live" clId="Web-{95A483AD-32DD-4B15-84B1-C7C3EFAB93EA}" dt="2023-08-31T04:49:35.435" v="184" actId="14100"/>
          <ac:spMkLst>
            <pc:docMk/>
            <pc:sldMk cId="109857222" sldId="256"/>
            <ac:spMk id="2" creationId="{00000000-0000-0000-0000-000000000000}"/>
          </ac:spMkLst>
        </pc:spChg>
        <pc:spChg chg="mod">
          <ac:chgData name="Michael S Vernon" userId="4f346a552da548b4" providerId="Windows Live" clId="Web-{95A483AD-32DD-4B15-84B1-C7C3EFAB93EA}" dt="2023-08-31T04:50:16.451" v="187" actId="14100"/>
          <ac:spMkLst>
            <pc:docMk/>
            <pc:sldMk cId="109857222" sldId="256"/>
            <ac:spMk id="3" creationId="{00000000-0000-0000-0000-000000000000}"/>
          </ac:spMkLst>
        </pc:spChg>
        <pc:spChg chg="add">
          <ac:chgData name="Michael S Vernon" userId="4f346a552da548b4" providerId="Windows Live" clId="Web-{95A483AD-32DD-4B15-84B1-C7C3EFAB93EA}" dt="2023-08-31T04:48:54.544" v="182"/>
          <ac:spMkLst>
            <pc:docMk/>
            <pc:sldMk cId="109857222" sldId="256"/>
            <ac:spMk id="9" creationId="{09CFCDAF-46CE-4056-866C-5EE9122FDCAB}"/>
          </ac:spMkLst>
        </pc:spChg>
        <pc:spChg chg="add">
          <ac:chgData name="Michael S Vernon" userId="4f346a552da548b4" providerId="Windows Live" clId="Web-{95A483AD-32DD-4B15-84B1-C7C3EFAB93EA}" dt="2023-08-31T04:48:54.544" v="182"/>
          <ac:spMkLst>
            <pc:docMk/>
            <pc:sldMk cId="109857222" sldId="256"/>
            <ac:spMk id="11" creationId="{9F587EB1-1674-4B8B-88AD-2A81FFFB5F36}"/>
          </ac:spMkLst>
        </pc:spChg>
        <pc:spChg chg="add">
          <ac:chgData name="Michael S Vernon" userId="4f346a552da548b4" providerId="Windows Live" clId="Web-{95A483AD-32DD-4B15-84B1-C7C3EFAB93EA}" dt="2023-08-31T04:48:54.544" v="182"/>
          <ac:spMkLst>
            <pc:docMk/>
            <pc:sldMk cId="109857222" sldId="256"/>
            <ac:spMk id="15" creationId="{6CB927A4-E432-4310-9CD5-E89FF5063179}"/>
          </ac:spMkLst>
        </pc:spChg>
        <pc:spChg chg="add">
          <ac:chgData name="Michael S Vernon" userId="4f346a552da548b4" providerId="Windows Live" clId="Web-{95A483AD-32DD-4B15-84B1-C7C3EFAB93EA}" dt="2023-08-31T04:48:54.544" v="182"/>
          <ac:spMkLst>
            <pc:docMk/>
            <pc:sldMk cId="109857222" sldId="256"/>
            <ac:spMk id="17" creationId="{E3020543-B24B-4EC4-8FFC-8DD88EEA91A8}"/>
          </ac:spMkLst>
        </pc:spChg>
        <pc:spChg chg="add">
          <ac:chgData name="Michael S Vernon" userId="4f346a552da548b4" providerId="Windows Live" clId="Web-{95A483AD-32DD-4B15-84B1-C7C3EFAB93EA}" dt="2023-08-31T04:48:54.544" v="182"/>
          <ac:spMkLst>
            <pc:docMk/>
            <pc:sldMk cId="109857222" sldId="256"/>
            <ac:spMk id="19" creationId="{1453BF6C-B012-48B7-B4E8-6D7AC7C27D02}"/>
          </ac:spMkLst>
        </pc:spChg>
        <pc:picChg chg="add">
          <ac:chgData name="Michael S Vernon" userId="4f346a552da548b4" providerId="Windows Live" clId="Web-{95A483AD-32DD-4B15-84B1-C7C3EFAB93EA}" dt="2023-08-31T04:48:54.544" v="182"/>
          <ac:picMkLst>
            <pc:docMk/>
            <pc:sldMk cId="109857222" sldId="256"/>
            <ac:picMk id="5" creationId="{B44BEE2A-2546-24DF-6D02-07A6E93D855C}"/>
          </ac:picMkLst>
        </pc:picChg>
        <pc:cxnChg chg="add">
          <ac:chgData name="Michael S Vernon" userId="4f346a552da548b4" providerId="Windows Live" clId="Web-{95A483AD-32DD-4B15-84B1-C7C3EFAB93EA}" dt="2023-08-31T04:48:54.544" v="182"/>
          <ac:cxnSpMkLst>
            <pc:docMk/>
            <pc:sldMk cId="109857222" sldId="256"/>
            <ac:cxnSpMk id="13" creationId="{C49DA8F6-BCC1-4447-B54C-57856834B94B}"/>
          </ac:cxnSpMkLst>
        </pc:cxnChg>
      </pc:sldChg>
      <pc:sldChg chg="addSp delSp modSp mod ord setBg">
        <pc:chgData name="Michael S Vernon" userId="4f346a552da548b4" providerId="Windows Live" clId="Web-{95A483AD-32DD-4B15-84B1-C7C3EFAB93EA}" dt="2023-08-31T04:53:00.330" v="196"/>
        <pc:sldMkLst>
          <pc:docMk/>
          <pc:sldMk cId="2312332370" sldId="257"/>
        </pc:sldMkLst>
        <pc:spChg chg="mod">
          <ac:chgData name="Michael S Vernon" userId="4f346a552da548b4" providerId="Windows Live" clId="Web-{95A483AD-32DD-4B15-84B1-C7C3EFAB93EA}" dt="2023-08-31T04:48:27.965" v="180" actId="14100"/>
          <ac:spMkLst>
            <pc:docMk/>
            <pc:sldMk cId="2312332370" sldId="257"/>
            <ac:spMk id="2" creationId="{504C3A7F-244A-AFD9-DE44-381E187775F1}"/>
          </ac:spMkLst>
        </pc:spChg>
        <pc:grpChg chg="add">
          <ac:chgData name="Michael S Vernon" userId="4f346a552da548b4" providerId="Windows Live" clId="Web-{95A483AD-32DD-4B15-84B1-C7C3EFAB93EA}" dt="2023-08-31T04:47:42.948" v="175"/>
          <ac:grpSpMkLst>
            <pc:docMk/>
            <pc:sldMk cId="2312332370" sldId="257"/>
            <ac:grpSpMk id="14" creationId="{7E0FE442-FDE7-03A0-48D0-17C4325DB29D}"/>
          </ac:grpSpMkLst>
        </pc:grpChg>
        <pc:picChg chg="mod">
          <ac:chgData name="Michael S Vernon" userId="4f346a552da548b4" providerId="Windows Live" clId="Web-{95A483AD-32DD-4B15-84B1-C7C3EFAB93EA}" dt="2023-08-31T04:47:42.948" v="175"/>
          <ac:picMkLst>
            <pc:docMk/>
            <pc:sldMk cId="2312332370" sldId="257"/>
            <ac:picMk id="4" creationId="{CA25576F-61CA-7D44-2348-A494917EC0DE}"/>
          </ac:picMkLst>
        </pc:picChg>
        <pc:cxnChg chg="add del">
          <ac:chgData name="Michael S Vernon" userId="4f346a552da548b4" providerId="Windows Live" clId="Web-{95A483AD-32DD-4B15-84B1-C7C3EFAB93EA}" dt="2023-08-31T04:47:42.948" v="175"/>
          <ac:cxnSpMkLst>
            <pc:docMk/>
            <pc:sldMk cId="2312332370" sldId="257"/>
            <ac:cxnSpMk id="9" creationId="{33193FD5-6A49-7562-EA76-F15D42E15804}"/>
          </ac:cxnSpMkLst>
        </pc:cxnChg>
      </pc:sldChg>
      <pc:sldChg chg="addSp modSp mod setBg">
        <pc:chgData name="Michael S Vernon" userId="4f346a552da548b4" providerId="Windows Live" clId="Web-{95A483AD-32DD-4B15-84B1-C7C3EFAB93EA}" dt="2023-08-31T04:52:27.048" v="195" actId="14100"/>
        <pc:sldMkLst>
          <pc:docMk/>
          <pc:sldMk cId="3259539308" sldId="258"/>
        </pc:sldMkLst>
        <pc:spChg chg="mod ord">
          <ac:chgData name="Michael S Vernon" userId="4f346a552da548b4" providerId="Windows Live" clId="Web-{95A483AD-32DD-4B15-84B1-C7C3EFAB93EA}" dt="2023-08-31T04:52:27.048" v="195" actId="14100"/>
          <ac:spMkLst>
            <pc:docMk/>
            <pc:sldMk cId="3259539308" sldId="258"/>
            <ac:spMk id="2" creationId="{60775019-6753-A303-24ED-5D8C22102FD5}"/>
          </ac:spMkLst>
        </pc:spChg>
        <pc:spChg chg="add">
          <ac:chgData name="Michael S Vernon" userId="4f346a552da548b4" providerId="Windows Live" clId="Web-{95A483AD-32DD-4B15-84B1-C7C3EFAB93EA}" dt="2023-08-31T04:42:01.348" v="153"/>
          <ac:spMkLst>
            <pc:docMk/>
            <pc:sldMk cId="3259539308" sldId="258"/>
            <ac:spMk id="9" creationId="{6CCA5F87-1D1E-45CB-8D83-FC7EEFAD9935}"/>
          </ac:spMkLst>
        </pc:spChg>
        <pc:spChg chg="add">
          <ac:chgData name="Michael S Vernon" userId="4f346a552da548b4" providerId="Windows Live" clId="Web-{95A483AD-32DD-4B15-84B1-C7C3EFAB93EA}" dt="2023-08-31T04:42:01.348" v="153"/>
          <ac:spMkLst>
            <pc:docMk/>
            <pc:sldMk cId="3259539308" sldId="258"/>
            <ac:spMk id="11" creationId="{7CCFC2C6-6238-4A2F-93DE-2ADF74AF635E}"/>
          </ac:spMkLst>
        </pc:spChg>
        <pc:spChg chg="add">
          <ac:chgData name="Michael S Vernon" userId="4f346a552da548b4" providerId="Windows Live" clId="Web-{95A483AD-32DD-4B15-84B1-C7C3EFAB93EA}" dt="2023-08-31T04:42:01.348" v="153"/>
          <ac:spMkLst>
            <pc:docMk/>
            <pc:sldMk cId="3259539308" sldId="258"/>
            <ac:spMk id="13" creationId="{AF2F604E-43BE-4DC3-B983-E071523364F8}"/>
          </ac:spMkLst>
        </pc:spChg>
        <pc:spChg chg="add">
          <ac:chgData name="Michael S Vernon" userId="4f346a552da548b4" providerId="Windows Live" clId="Web-{95A483AD-32DD-4B15-84B1-C7C3EFAB93EA}" dt="2023-08-31T04:42:01.348" v="153"/>
          <ac:spMkLst>
            <pc:docMk/>
            <pc:sldMk cId="3259539308" sldId="258"/>
            <ac:spMk id="15" creationId="{08C9B587-E65E-4B52-B37C-ABEBB6E87928}"/>
          </ac:spMkLst>
        </pc:spChg>
        <pc:picChg chg="mod">
          <ac:chgData name="Michael S Vernon" userId="4f346a552da548b4" providerId="Windows Live" clId="Web-{95A483AD-32DD-4B15-84B1-C7C3EFAB93EA}" dt="2023-08-31T04:51:22.547" v="191" actId="1076"/>
          <ac:picMkLst>
            <pc:docMk/>
            <pc:sldMk cId="3259539308" sldId="258"/>
            <ac:picMk id="4" creationId="{68F627FF-B769-68AC-8857-93727A737B2F}"/>
          </ac:picMkLst>
        </pc:picChg>
      </pc:sldChg>
      <pc:sldChg chg="modSp del">
        <pc:chgData name="Michael S Vernon" userId="4f346a552da548b4" providerId="Windows Live" clId="Web-{95A483AD-32DD-4B15-84B1-C7C3EFAB93EA}" dt="2023-08-31T04:40:39.440" v="152"/>
        <pc:sldMkLst>
          <pc:docMk/>
          <pc:sldMk cId="3846671301" sldId="259"/>
        </pc:sldMkLst>
        <pc:spChg chg="mod">
          <ac:chgData name="Michael S Vernon" userId="4f346a552da548b4" providerId="Windows Live" clId="Web-{95A483AD-32DD-4B15-84B1-C7C3EFAB93EA}" dt="2023-08-31T04:32:44.841" v="49" actId="14100"/>
          <ac:spMkLst>
            <pc:docMk/>
            <pc:sldMk cId="3846671301" sldId="259"/>
            <ac:spMk id="2" creationId="{D88B7B85-C793-BDA5-2E4B-4B0A7E8D140D}"/>
          </ac:spMkLst>
        </pc:spChg>
        <pc:graphicFrameChg chg="mod modGraphic">
          <ac:chgData name="Michael S Vernon" userId="4f346a552da548b4" providerId="Windows Live" clId="Web-{95A483AD-32DD-4B15-84B1-C7C3EFAB93EA}" dt="2023-08-31T04:36:25.705" v="147" actId="14100"/>
          <ac:graphicFrameMkLst>
            <pc:docMk/>
            <pc:sldMk cId="3846671301" sldId="259"/>
            <ac:graphicFrameMk id="3" creationId="{F0FE038F-1115-7BEC-811A-1BD4D28C24D7}"/>
          </ac:graphicFrameMkLst>
        </pc:graphicFrameChg>
      </pc:sldChg>
      <pc:sldChg chg="modSp">
        <pc:chgData name="Michael S Vernon" userId="4f346a552da548b4" providerId="Windows Live" clId="Web-{95A483AD-32DD-4B15-84B1-C7C3EFAB93EA}" dt="2023-08-31T04:58:50.993" v="333" actId="20577"/>
        <pc:sldMkLst>
          <pc:docMk/>
          <pc:sldMk cId="3187904553" sldId="260"/>
        </pc:sldMkLst>
        <pc:spChg chg="mod">
          <ac:chgData name="Michael S Vernon" userId="4f346a552da548b4" providerId="Windows Live" clId="Web-{95A483AD-32DD-4B15-84B1-C7C3EFAB93EA}" dt="2023-08-31T04:58:50.993" v="333" actId="20577"/>
          <ac:spMkLst>
            <pc:docMk/>
            <pc:sldMk cId="3187904553" sldId="260"/>
            <ac:spMk id="8" creationId="{BDC5B7E9-57BD-5C5D-7B10-FED42847BB08}"/>
          </ac:spMkLst>
        </pc:spChg>
      </pc:sldChg>
      <pc:sldChg chg="addSp delSp modSp new mod setBg">
        <pc:chgData name="Michael S Vernon" userId="4f346a552da548b4" providerId="Windows Live" clId="Web-{95A483AD-32DD-4B15-84B1-C7C3EFAB93EA}" dt="2023-08-31T04:57:43.758" v="327" actId="20577"/>
        <pc:sldMkLst>
          <pc:docMk/>
          <pc:sldMk cId="1986149863" sldId="261"/>
        </pc:sldMkLst>
        <pc:spChg chg="mod">
          <ac:chgData name="Michael S Vernon" userId="4f346a552da548b4" providerId="Windows Live" clId="Web-{95A483AD-32DD-4B15-84B1-C7C3EFAB93EA}" dt="2023-08-31T04:39:58.267" v="151"/>
          <ac:spMkLst>
            <pc:docMk/>
            <pc:sldMk cId="1986149863" sldId="261"/>
            <ac:spMk id="2" creationId="{0263BB60-7969-0CE5-C1ED-E4F9D7D23862}"/>
          </ac:spMkLst>
        </pc:spChg>
        <pc:spChg chg="del">
          <ac:chgData name="Michael S Vernon" userId="4f346a552da548b4" providerId="Windows Live" clId="Web-{95A483AD-32DD-4B15-84B1-C7C3EFAB93EA}" dt="2023-08-31T04:39:18.526" v="150"/>
          <ac:spMkLst>
            <pc:docMk/>
            <pc:sldMk cId="1986149863" sldId="261"/>
            <ac:spMk id="3" creationId="{F9CC7F46-3D89-76A6-5FA0-0BF50B665878}"/>
          </ac:spMkLst>
        </pc:spChg>
        <pc:spChg chg="add mod">
          <ac:chgData name="Michael S Vernon" userId="4f346a552da548b4" providerId="Windows Live" clId="Web-{95A483AD-32DD-4B15-84B1-C7C3EFAB93EA}" dt="2023-08-31T04:57:43.758" v="327" actId="20577"/>
          <ac:spMkLst>
            <pc:docMk/>
            <pc:sldMk cId="1986149863" sldId="261"/>
            <ac:spMk id="8" creationId="{418CDDDC-5606-9986-0F54-5F65C5CB0B58}"/>
          </ac:spMkLst>
        </pc:spChg>
        <pc:spChg chg="add">
          <ac:chgData name="Michael S Vernon" userId="4f346a552da548b4" providerId="Windows Live" clId="Web-{95A483AD-32DD-4B15-84B1-C7C3EFAB93EA}" dt="2023-08-31T04:39:58.267" v="151"/>
          <ac:spMkLst>
            <pc:docMk/>
            <pc:sldMk cId="1986149863" sldId="261"/>
            <ac:spMk id="11" creationId="{327D73B4-9F5C-4A64-A179-51B9500CB8B5}"/>
          </ac:spMkLst>
        </pc:spChg>
        <pc:spChg chg="add">
          <ac:chgData name="Michael S Vernon" userId="4f346a552da548b4" providerId="Windows Live" clId="Web-{95A483AD-32DD-4B15-84B1-C7C3EFAB93EA}" dt="2023-08-31T04:39:58.267" v="151"/>
          <ac:spMkLst>
            <pc:docMk/>
            <pc:sldMk cId="1986149863" sldId="261"/>
            <ac:spMk id="13" creationId="{C1F06963-6374-4B48-844F-071A9BAAAE02}"/>
          </ac:spMkLst>
        </pc:spChg>
        <pc:spChg chg="add">
          <ac:chgData name="Michael S Vernon" userId="4f346a552da548b4" providerId="Windows Live" clId="Web-{95A483AD-32DD-4B15-84B1-C7C3EFAB93EA}" dt="2023-08-31T04:39:58.267" v="151"/>
          <ac:spMkLst>
            <pc:docMk/>
            <pc:sldMk cId="1986149863" sldId="261"/>
            <ac:spMk id="15" creationId="{6CB927A4-E432-4310-9CD5-E89FF5063179}"/>
          </ac:spMkLst>
        </pc:spChg>
        <pc:spChg chg="add">
          <ac:chgData name="Michael S Vernon" userId="4f346a552da548b4" providerId="Windows Live" clId="Web-{95A483AD-32DD-4B15-84B1-C7C3EFAB93EA}" dt="2023-08-31T04:39:58.267" v="151"/>
          <ac:spMkLst>
            <pc:docMk/>
            <pc:sldMk cId="1986149863" sldId="261"/>
            <ac:spMk id="17" creationId="{1453BF6C-B012-48B7-B4E8-6D7AC7C27D02}"/>
          </ac:spMkLst>
        </pc:spChg>
        <pc:spChg chg="add">
          <ac:chgData name="Michael S Vernon" userId="4f346a552da548b4" providerId="Windows Live" clId="Web-{95A483AD-32DD-4B15-84B1-C7C3EFAB93EA}" dt="2023-08-31T04:39:58.267" v="151"/>
          <ac:spMkLst>
            <pc:docMk/>
            <pc:sldMk cId="1986149863" sldId="261"/>
            <ac:spMk id="19" creationId="{E3020543-B24B-4EC4-8FFC-8DD88EEA91A8}"/>
          </ac:spMkLst>
        </pc:spChg>
        <pc:picChg chg="add mod ord">
          <ac:chgData name="Michael S Vernon" userId="4f346a552da548b4" providerId="Windows Live" clId="Web-{95A483AD-32DD-4B15-84B1-C7C3EFAB93EA}" dt="2023-08-31T04:39:58.267" v="151"/>
          <ac:picMkLst>
            <pc:docMk/>
            <pc:sldMk cId="1986149863" sldId="261"/>
            <ac:picMk id="4" creationId="{776852E4-E552-56A2-8F2E-4F6D97422838}"/>
          </ac:picMkLst>
        </pc:picChg>
        <pc:cxnChg chg="add">
          <ac:chgData name="Michael S Vernon" userId="4f346a552da548b4" providerId="Windows Live" clId="Web-{95A483AD-32DD-4B15-84B1-C7C3EFAB93EA}" dt="2023-08-31T04:39:58.267" v="151"/>
          <ac:cxnSpMkLst>
            <pc:docMk/>
            <pc:sldMk cId="1986149863" sldId="261"/>
            <ac:cxnSpMk id="21" creationId="{C49DA8F6-BCC1-4447-B54C-57856834B94B}"/>
          </ac:cxnSpMkLst>
        </pc:cxnChg>
      </pc:sldChg>
      <pc:sldChg chg="addSp delSp modSp new mod setBg">
        <pc:chgData name="Michael S Vernon" userId="4f346a552da548b4" providerId="Windows Live" clId="Web-{95A483AD-32DD-4B15-84B1-C7C3EFAB93EA}" dt="2023-08-31T05:04:56.958" v="438" actId="14100"/>
        <pc:sldMkLst>
          <pc:docMk/>
          <pc:sldMk cId="3235309746" sldId="262"/>
        </pc:sldMkLst>
        <pc:spChg chg="mod">
          <ac:chgData name="Michael S Vernon" userId="4f346a552da548b4" providerId="Windows Live" clId="Web-{95A483AD-32DD-4B15-84B1-C7C3EFAB93EA}" dt="2023-08-31T05:04:56.958" v="438" actId="14100"/>
          <ac:spMkLst>
            <pc:docMk/>
            <pc:sldMk cId="3235309746" sldId="262"/>
            <ac:spMk id="2" creationId="{7C32D53B-08E7-C253-211D-9DB2E3DC827B}"/>
          </ac:spMkLst>
        </pc:spChg>
        <pc:spChg chg="del mod">
          <ac:chgData name="Michael S Vernon" userId="4f346a552da548b4" providerId="Windows Live" clId="Web-{95A483AD-32DD-4B15-84B1-C7C3EFAB93EA}" dt="2023-08-31T05:03:20.972" v="432"/>
          <ac:spMkLst>
            <pc:docMk/>
            <pc:sldMk cId="3235309746" sldId="262"/>
            <ac:spMk id="3" creationId="{573B31E9-2110-D227-6ED6-2416295509FE}"/>
          </ac:spMkLst>
        </pc:spChg>
        <pc:spChg chg="add">
          <ac:chgData name="Michael S Vernon" userId="4f346a552da548b4" providerId="Windows Live" clId="Web-{95A483AD-32DD-4B15-84B1-C7C3EFAB93EA}" dt="2023-08-31T05:04:19.614" v="433"/>
          <ac:spMkLst>
            <pc:docMk/>
            <pc:sldMk cId="3235309746" sldId="262"/>
            <ac:spMk id="8" creationId="{FAA06B11-AA1A-410E-D190-7AF1B2B935A8}"/>
          </ac:spMkLst>
        </pc:spChg>
        <pc:spChg chg="add">
          <ac:chgData name="Michael S Vernon" userId="4f346a552da548b4" providerId="Windows Live" clId="Web-{95A483AD-32DD-4B15-84B1-C7C3EFAB93EA}" dt="2023-08-31T05:04:19.614" v="433"/>
          <ac:spMkLst>
            <pc:docMk/>
            <pc:sldMk cId="3235309746" sldId="262"/>
            <ac:spMk id="11" creationId="{F13C74B1-5B17-4795-BED0-7140497B445A}"/>
          </ac:spMkLst>
        </pc:spChg>
        <pc:spChg chg="add">
          <ac:chgData name="Michael S Vernon" userId="4f346a552da548b4" providerId="Windows Live" clId="Web-{95A483AD-32DD-4B15-84B1-C7C3EFAB93EA}" dt="2023-08-31T05:04:19.614" v="433"/>
          <ac:spMkLst>
            <pc:docMk/>
            <pc:sldMk cId="3235309746" sldId="262"/>
            <ac:spMk id="13" creationId="{D4974D33-8DC5-464E-8C6D-BE58F0669C17}"/>
          </ac:spMkLst>
        </pc:spChg>
        <pc:picChg chg="add mod ord">
          <ac:chgData name="Michael S Vernon" userId="4f346a552da548b4" providerId="Windows Live" clId="Web-{95A483AD-32DD-4B15-84B1-C7C3EFAB93EA}" dt="2023-08-31T05:04:19.614" v="433"/>
          <ac:picMkLst>
            <pc:docMk/>
            <pc:sldMk cId="3235309746" sldId="262"/>
            <ac:picMk id="4" creationId="{6A20E562-CECF-692C-53E1-D7BA49D58F57}"/>
          </ac:picMkLst>
        </pc:picChg>
      </pc:sldChg>
      <pc:sldChg chg="addSp delSp modSp new mod setBg">
        <pc:chgData name="Michael S Vernon" userId="4f346a552da548b4" providerId="Windows Live" clId="Web-{95A483AD-32DD-4B15-84B1-C7C3EFAB93EA}" dt="2023-08-31T05:10:28.856" v="466"/>
        <pc:sldMkLst>
          <pc:docMk/>
          <pc:sldMk cId="3362745433" sldId="263"/>
        </pc:sldMkLst>
        <pc:spChg chg="mod">
          <ac:chgData name="Michael S Vernon" userId="4f346a552da548b4" providerId="Windows Live" clId="Web-{95A483AD-32DD-4B15-84B1-C7C3EFAB93EA}" dt="2023-08-31T05:09:20.355" v="465"/>
          <ac:spMkLst>
            <pc:docMk/>
            <pc:sldMk cId="3362745433" sldId="263"/>
            <ac:spMk id="2" creationId="{09DDFA99-D9C3-735C-3D8E-B226E93E4025}"/>
          </ac:spMkLst>
        </pc:spChg>
        <pc:spChg chg="del">
          <ac:chgData name="Michael S Vernon" userId="4f346a552da548b4" providerId="Windows Live" clId="Web-{95A483AD-32DD-4B15-84B1-C7C3EFAB93EA}" dt="2023-08-31T05:08:31.869" v="463"/>
          <ac:spMkLst>
            <pc:docMk/>
            <pc:sldMk cId="3362745433" sldId="263"/>
            <ac:spMk id="3" creationId="{095EBB5E-DAA1-20C6-9356-B2A1D9954117}"/>
          </ac:spMkLst>
        </pc:spChg>
        <pc:spChg chg="add del">
          <ac:chgData name="Michael S Vernon" userId="4f346a552da548b4" providerId="Windows Live" clId="Web-{95A483AD-32DD-4B15-84B1-C7C3EFAB93EA}" dt="2023-08-31T05:10:28.856" v="466"/>
          <ac:spMkLst>
            <pc:docMk/>
            <pc:sldMk cId="3362745433" sldId="263"/>
            <ac:spMk id="8" creationId="{098F7621-96CD-5B76-605D-291ED8B87463}"/>
          </ac:spMkLst>
        </pc:spChg>
        <pc:spChg chg="add">
          <ac:chgData name="Michael S Vernon" userId="4f346a552da548b4" providerId="Windows Live" clId="Web-{95A483AD-32DD-4B15-84B1-C7C3EFAB93EA}" dt="2023-08-31T05:09:20.355" v="465"/>
          <ac:spMkLst>
            <pc:docMk/>
            <pc:sldMk cId="3362745433" sldId="263"/>
            <ac:spMk id="11" creationId="{F13C74B1-5B17-4795-BED0-7140497B445A}"/>
          </ac:spMkLst>
        </pc:spChg>
        <pc:spChg chg="add">
          <ac:chgData name="Michael S Vernon" userId="4f346a552da548b4" providerId="Windows Live" clId="Web-{95A483AD-32DD-4B15-84B1-C7C3EFAB93EA}" dt="2023-08-31T05:09:20.355" v="465"/>
          <ac:spMkLst>
            <pc:docMk/>
            <pc:sldMk cId="3362745433" sldId="263"/>
            <ac:spMk id="13" creationId="{D4974D33-8DC5-464E-8C6D-BE58F0669C17}"/>
          </ac:spMkLst>
        </pc:spChg>
        <pc:picChg chg="add mod ord">
          <ac:chgData name="Michael S Vernon" userId="4f346a552da548b4" providerId="Windows Live" clId="Web-{95A483AD-32DD-4B15-84B1-C7C3EFAB93EA}" dt="2023-08-31T05:09:20.355" v="465"/>
          <ac:picMkLst>
            <pc:docMk/>
            <pc:sldMk cId="3362745433" sldId="263"/>
            <ac:picMk id="4" creationId="{82EBECB6-961A-DE7E-2132-4D3403E0D9E7}"/>
          </ac:picMkLst>
        </pc:picChg>
        <pc:picChg chg="add mod ord">
          <ac:chgData name="Michael S Vernon" userId="4f346a552da548b4" providerId="Windows Live" clId="Web-{95A483AD-32DD-4B15-84B1-C7C3EFAB93EA}" dt="2023-08-31T05:10:28.856" v="466"/>
          <ac:picMkLst>
            <pc:docMk/>
            <pc:sldMk cId="3362745433" sldId="263"/>
            <ac:picMk id="5" creationId="{2D15C7B6-0CB4-4248-F72F-0B33C833313F}"/>
          </ac:picMkLst>
        </pc:picChg>
      </pc:sldChg>
      <pc:sldChg chg="addSp delSp modSp new mod setBg">
        <pc:chgData name="Michael S Vernon" userId="4f346a552da548b4" providerId="Windows Live" clId="Web-{95A483AD-32DD-4B15-84B1-C7C3EFAB93EA}" dt="2023-08-31T05:14:15.861" v="494"/>
        <pc:sldMkLst>
          <pc:docMk/>
          <pc:sldMk cId="4191686600" sldId="264"/>
        </pc:sldMkLst>
        <pc:spChg chg="mod">
          <ac:chgData name="Michael S Vernon" userId="4f346a552da548b4" providerId="Windows Live" clId="Web-{95A483AD-32DD-4B15-84B1-C7C3EFAB93EA}" dt="2023-08-31T05:13:34.172" v="493"/>
          <ac:spMkLst>
            <pc:docMk/>
            <pc:sldMk cId="4191686600" sldId="264"/>
            <ac:spMk id="2" creationId="{48E052B8-0BF4-7847-F1C6-8CE72A431DA8}"/>
          </ac:spMkLst>
        </pc:spChg>
        <pc:spChg chg="del">
          <ac:chgData name="Michael S Vernon" userId="4f346a552da548b4" providerId="Windows Live" clId="Web-{95A483AD-32DD-4B15-84B1-C7C3EFAB93EA}" dt="2023-08-31T05:12:49.656" v="492"/>
          <ac:spMkLst>
            <pc:docMk/>
            <pc:sldMk cId="4191686600" sldId="264"/>
            <ac:spMk id="3" creationId="{C907B9DC-1912-8723-AA6A-E93F7F61EDA6}"/>
          </ac:spMkLst>
        </pc:spChg>
        <pc:spChg chg="add del">
          <ac:chgData name="Michael S Vernon" userId="4f346a552da548b4" providerId="Windows Live" clId="Web-{95A483AD-32DD-4B15-84B1-C7C3EFAB93EA}" dt="2023-08-31T05:14:15.861" v="494"/>
          <ac:spMkLst>
            <pc:docMk/>
            <pc:sldMk cId="4191686600" sldId="264"/>
            <ac:spMk id="8" creationId="{1F39FD01-6AA4-0D33-A04C-13EB3E38839D}"/>
          </ac:spMkLst>
        </pc:spChg>
        <pc:spChg chg="add">
          <ac:chgData name="Michael S Vernon" userId="4f346a552da548b4" providerId="Windows Live" clId="Web-{95A483AD-32DD-4B15-84B1-C7C3EFAB93EA}" dt="2023-08-31T05:13:34.172" v="493"/>
          <ac:spMkLst>
            <pc:docMk/>
            <pc:sldMk cId="4191686600" sldId="264"/>
            <ac:spMk id="11" creationId="{49AE1604-BB93-4F6D-94D6-F2A6021FC5AD}"/>
          </ac:spMkLst>
        </pc:spChg>
        <pc:spChg chg="add">
          <ac:chgData name="Michael S Vernon" userId="4f346a552da548b4" providerId="Windows Live" clId="Web-{95A483AD-32DD-4B15-84B1-C7C3EFAB93EA}" dt="2023-08-31T05:13:34.172" v="493"/>
          <ac:spMkLst>
            <pc:docMk/>
            <pc:sldMk cId="4191686600" sldId="264"/>
            <ac:spMk id="17" creationId="{CBC4F608-B4B8-48C3-9572-C0F061B1CD99}"/>
          </ac:spMkLst>
        </pc:spChg>
        <pc:spChg chg="add">
          <ac:chgData name="Michael S Vernon" userId="4f346a552da548b4" providerId="Windows Live" clId="Web-{95A483AD-32DD-4B15-84B1-C7C3EFAB93EA}" dt="2023-08-31T05:13:34.172" v="493"/>
          <ac:spMkLst>
            <pc:docMk/>
            <pc:sldMk cId="4191686600" sldId="264"/>
            <ac:spMk id="19" creationId="{1382A32C-5B0C-4B1C-A074-76C6DBCC9F87}"/>
          </ac:spMkLst>
        </pc:spChg>
        <pc:grpChg chg="add">
          <ac:chgData name="Michael S Vernon" userId="4f346a552da548b4" providerId="Windows Live" clId="Web-{95A483AD-32DD-4B15-84B1-C7C3EFAB93EA}" dt="2023-08-31T05:13:34.172" v="493"/>
          <ac:grpSpMkLst>
            <pc:docMk/>
            <pc:sldMk cId="4191686600" sldId="264"/>
            <ac:grpSpMk id="13" creationId="{A9270323-9616-4384-857D-E86B78272EFE}"/>
          </ac:grpSpMkLst>
        </pc:grpChg>
        <pc:picChg chg="add mod ord">
          <ac:chgData name="Michael S Vernon" userId="4f346a552da548b4" providerId="Windows Live" clId="Web-{95A483AD-32DD-4B15-84B1-C7C3EFAB93EA}" dt="2023-08-31T05:13:34.172" v="493"/>
          <ac:picMkLst>
            <pc:docMk/>
            <pc:sldMk cId="4191686600" sldId="264"/>
            <ac:picMk id="4" creationId="{24C27144-2738-AEF6-184E-20284E2A11E8}"/>
          </ac:picMkLst>
        </pc:picChg>
        <pc:picChg chg="add mod ord">
          <ac:chgData name="Michael S Vernon" userId="4f346a552da548b4" providerId="Windows Live" clId="Web-{95A483AD-32DD-4B15-84B1-C7C3EFAB93EA}" dt="2023-08-31T05:14:15.861" v="494"/>
          <ac:picMkLst>
            <pc:docMk/>
            <pc:sldMk cId="4191686600" sldId="264"/>
            <ac:picMk id="5" creationId="{B8558B19-5B5F-5F6B-C404-B203EC4F7749}"/>
          </ac:picMkLst>
        </pc:picChg>
      </pc:sldChg>
      <pc:sldChg chg="addSp delSp modSp new mod setBg">
        <pc:chgData name="Michael S Vernon" userId="4f346a552da548b4" providerId="Windows Live" clId="Web-{95A483AD-32DD-4B15-84B1-C7C3EFAB93EA}" dt="2023-08-31T05:19:59.571" v="634" actId="20577"/>
        <pc:sldMkLst>
          <pc:docMk/>
          <pc:sldMk cId="4180231196" sldId="265"/>
        </pc:sldMkLst>
        <pc:spChg chg="mod">
          <ac:chgData name="Michael S Vernon" userId="4f346a552da548b4" providerId="Windows Live" clId="Web-{95A483AD-32DD-4B15-84B1-C7C3EFAB93EA}" dt="2023-08-31T05:16:51.630" v="531"/>
          <ac:spMkLst>
            <pc:docMk/>
            <pc:sldMk cId="4180231196" sldId="265"/>
            <ac:spMk id="2" creationId="{B82543D7-48DD-546A-B64D-B7661930540B}"/>
          </ac:spMkLst>
        </pc:spChg>
        <pc:spChg chg="del">
          <ac:chgData name="Michael S Vernon" userId="4f346a552da548b4" providerId="Windows Live" clId="Web-{95A483AD-32DD-4B15-84B1-C7C3EFAB93EA}" dt="2023-08-31T05:15:50.253" v="529"/>
          <ac:spMkLst>
            <pc:docMk/>
            <pc:sldMk cId="4180231196" sldId="265"/>
            <ac:spMk id="3" creationId="{84461865-92D9-8F32-22EF-75AAEA1734BF}"/>
          </ac:spMkLst>
        </pc:spChg>
        <pc:spChg chg="add mod">
          <ac:chgData name="Michael S Vernon" userId="4f346a552da548b4" providerId="Windows Live" clId="Web-{95A483AD-32DD-4B15-84B1-C7C3EFAB93EA}" dt="2023-08-31T05:19:59.571" v="634" actId="20577"/>
          <ac:spMkLst>
            <pc:docMk/>
            <pc:sldMk cId="4180231196" sldId="265"/>
            <ac:spMk id="8" creationId="{AD3A7364-CC24-DA1D-317E-E748EDB79F92}"/>
          </ac:spMkLst>
        </pc:spChg>
        <pc:spChg chg="add">
          <ac:chgData name="Michael S Vernon" userId="4f346a552da548b4" providerId="Windows Live" clId="Web-{95A483AD-32DD-4B15-84B1-C7C3EFAB93EA}" dt="2023-08-31T05:16:51.630" v="531"/>
          <ac:spMkLst>
            <pc:docMk/>
            <pc:sldMk cId="4180231196" sldId="265"/>
            <ac:spMk id="11" creationId="{0D7B6173-1D58-48E2-83CF-37350F315F75}"/>
          </ac:spMkLst>
        </pc:spChg>
        <pc:spChg chg="add">
          <ac:chgData name="Michael S Vernon" userId="4f346a552da548b4" providerId="Windows Live" clId="Web-{95A483AD-32DD-4B15-84B1-C7C3EFAB93EA}" dt="2023-08-31T05:16:51.630" v="531"/>
          <ac:spMkLst>
            <pc:docMk/>
            <pc:sldMk cId="4180231196" sldId="265"/>
            <ac:spMk id="13" creationId="{02EBFA83-D4DB-4CA0-B229-9E44634D7FE9}"/>
          </ac:spMkLst>
        </pc:spChg>
        <pc:spChg chg="add">
          <ac:chgData name="Michael S Vernon" userId="4f346a552da548b4" providerId="Windows Live" clId="Web-{95A483AD-32DD-4B15-84B1-C7C3EFAB93EA}" dt="2023-08-31T05:16:51.630" v="531"/>
          <ac:spMkLst>
            <pc:docMk/>
            <pc:sldMk cId="4180231196" sldId="265"/>
            <ac:spMk id="17" creationId="{21BDEC81-16A7-4451-B893-C15000083B77}"/>
          </ac:spMkLst>
        </pc:spChg>
        <pc:spChg chg="add">
          <ac:chgData name="Michael S Vernon" userId="4f346a552da548b4" providerId="Windows Live" clId="Web-{95A483AD-32DD-4B15-84B1-C7C3EFAB93EA}" dt="2023-08-31T05:16:51.630" v="531"/>
          <ac:spMkLst>
            <pc:docMk/>
            <pc:sldMk cId="4180231196" sldId="265"/>
            <ac:spMk id="19" creationId="{26A515A1-4D80-430E-BE0A-71A290516A82}"/>
          </ac:spMkLst>
        </pc:spChg>
        <pc:picChg chg="add mod ord">
          <ac:chgData name="Michael S Vernon" userId="4f346a552da548b4" providerId="Windows Live" clId="Web-{95A483AD-32DD-4B15-84B1-C7C3EFAB93EA}" dt="2023-08-31T05:16:51.630" v="531"/>
          <ac:picMkLst>
            <pc:docMk/>
            <pc:sldMk cId="4180231196" sldId="265"/>
            <ac:picMk id="4" creationId="{A28DFFEF-7453-95C5-6DE4-94328E1E0157}"/>
          </ac:picMkLst>
        </pc:picChg>
        <pc:picChg chg="add">
          <ac:chgData name="Michael S Vernon" userId="4f346a552da548b4" providerId="Windows Live" clId="Web-{95A483AD-32DD-4B15-84B1-C7C3EFAB93EA}" dt="2023-08-31T05:16:51.630" v="531"/>
          <ac:picMkLst>
            <pc:docMk/>
            <pc:sldMk cId="4180231196" sldId="265"/>
            <ac:picMk id="15" creationId="{B0DAC8FB-A162-44E3-A606-C855A03A5B09}"/>
          </ac:picMkLst>
        </pc:picChg>
      </pc:sldChg>
    </pc:docChg>
  </pc:docChgLst>
  <pc:docChgLst>
    <pc:chgData name="Michael S Vernon" userId="4f346a552da548b4" providerId="Windows Live" clId="Web-{DE6536A7-5A7B-47A5-A9D6-CCAF4B1F42A0}"/>
    <pc:docChg chg="addSld modSld">
      <pc:chgData name="Michael S Vernon" userId="4f346a552da548b4" providerId="Windows Live" clId="Web-{DE6536A7-5A7B-47A5-A9D6-CCAF4B1F42A0}" dt="2023-08-31T04:06:34.033" v="1057" actId="14100"/>
      <pc:docMkLst>
        <pc:docMk/>
      </pc:docMkLst>
      <pc:sldChg chg="modSp">
        <pc:chgData name="Michael S Vernon" userId="4f346a552da548b4" providerId="Windows Live" clId="Web-{DE6536A7-5A7B-47A5-A9D6-CCAF4B1F42A0}" dt="2023-08-31T03:41:58.738" v="323" actId="20577"/>
        <pc:sldMkLst>
          <pc:docMk/>
          <pc:sldMk cId="109857222" sldId="256"/>
        </pc:sldMkLst>
        <pc:spChg chg="mod">
          <ac:chgData name="Michael S Vernon" userId="4f346a552da548b4" providerId="Windows Live" clId="Web-{DE6536A7-5A7B-47A5-A9D6-CCAF4B1F42A0}" dt="2023-08-31T03:41:58.738" v="323" actId="20577"/>
          <ac:spMkLst>
            <pc:docMk/>
            <pc:sldMk cId="109857222" sldId="256"/>
            <ac:spMk id="2" creationId="{00000000-0000-0000-0000-000000000000}"/>
          </ac:spMkLst>
        </pc:spChg>
        <pc:spChg chg="mod">
          <ac:chgData name="Michael S Vernon" userId="4f346a552da548b4" providerId="Windows Live" clId="Web-{DE6536A7-5A7B-47A5-A9D6-CCAF4B1F42A0}" dt="2023-08-31T03:41:42.128" v="321" actId="20577"/>
          <ac:spMkLst>
            <pc:docMk/>
            <pc:sldMk cId="109857222" sldId="256"/>
            <ac:spMk id="3" creationId="{00000000-0000-0000-0000-000000000000}"/>
          </ac:spMkLst>
        </pc:spChg>
      </pc:sldChg>
      <pc:sldChg chg="addSp delSp modSp new">
        <pc:chgData name="Michael S Vernon" userId="4f346a552da548b4" providerId="Windows Live" clId="Web-{DE6536A7-5A7B-47A5-A9D6-CCAF4B1F42A0}" dt="2023-08-31T03:58:22.119" v="893" actId="20577"/>
        <pc:sldMkLst>
          <pc:docMk/>
          <pc:sldMk cId="2312332370" sldId="257"/>
        </pc:sldMkLst>
        <pc:spChg chg="mod">
          <ac:chgData name="Michael S Vernon" userId="4f346a552da548b4" providerId="Windows Live" clId="Web-{DE6536A7-5A7B-47A5-A9D6-CCAF4B1F42A0}" dt="2023-08-31T03:58:22.119" v="893" actId="20577"/>
          <ac:spMkLst>
            <pc:docMk/>
            <pc:sldMk cId="2312332370" sldId="257"/>
            <ac:spMk id="2" creationId="{504C3A7F-244A-AFD9-DE44-381E187775F1}"/>
          </ac:spMkLst>
        </pc:spChg>
        <pc:spChg chg="del">
          <ac:chgData name="Michael S Vernon" userId="4f346a552da548b4" providerId="Windows Live" clId="Web-{DE6536A7-5A7B-47A5-A9D6-CCAF4B1F42A0}" dt="2023-08-31T03:50:34.642" v="327"/>
          <ac:spMkLst>
            <pc:docMk/>
            <pc:sldMk cId="2312332370" sldId="257"/>
            <ac:spMk id="3" creationId="{9CD31984-9081-B3C2-1C55-A4B365C4E508}"/>
          </ac:spMkLst>
        </pc:spChg>
        <pc:picChg chg="add mod ord">
          <ac:chgData name="Michael S Vernon" userId="4f346a552da548b4" providerId="Windows Live" clId="Web-{DE6536A7-5A7B-47A5-A9D6-CCAF4B1F42A0}" dt="2023-08-31T03:57:46.712" v="835" actId="1076"/>
          <ac:picMkLst>
            <pc:docMk/>
            <pc:sldMk cId="2312332370" sldId="257"/>
            <ac:picMk id="4" creationId="{CA25576F-61CA-7D44-2348-A494917EC0DE}"/>
          </ac:picMkLst>
        </pc:picChg>
      </pc:sldChg>
      <pc:sldChg chg="addSp delSp modSp new">
        <pc:chgData name="Michael S Vernon" userId="4f346a552da548b4" providerId="Windows Live" clId="Web-{DE6536A7-5A7B-47A5-A9D6-CCAF4B1F42A0}" dt="2023-08-31T04:02:23.498" v="988" actId="20577"/>
        <pc:sldMkLst>
          <pc:docMk/>
          <pc:sldMk cId="3259539308" sldId="258"/>
        </pc:sldMkLst>
        <pc:spChg chg="mod">
          <ac:chgData name="Michael S Vernon" userId="4f346a552da548b4" providerId="Windows Live" clId="Web-{DE6536A7-5A7B-47A5-A9D6-CCAF4B1F42A0}" dt="2023-08-31T04:02:23.498" v="988" actId="20577"/>
          <ac:spMkLst>
            <pc:docMk/>
            <pc:sldMk cId="3259539308" sldId="258"/>
            <ac:spMk id="2" creationId="{60775019-6753-A303-24ED-5D8C22102FD5}"/>
          </ac:spMkLst>
        </pc:spChg>
        <pc:spChg chg="del">
          <ac:chgData name="Michael S Vernon" userId="4f346a552da548b4" providerId="Windows Live" clId="Web-{DE6536A7-5A7B-47A5-A9D6-CCAF4B1F42A0}" dt="2023-08-31T04:01:50.247" v="985"/>
          <ac:spMkLst>
            <pc:docMk/>
            <pc:sldMk cId="3259539308" sldId="258"/>
            <ac:spMk id="3" creationId="{21A74507-A947-1329-A448-FA511BC95A16}"/>
          </ac:spMkLst>
        </pc:spChg>
        <pc:picChg chg="add mod ord">
          <ac:chgData name="Michael S Vernon" userId="4f346a552da548b4" providerId="Windows Live" clId="Web-{DE6536A7-5A7B-47A5-A9D6-CCAF4B1F42A0}" dt="2023-08-31T04:01:50.247" v="985"/>
          <ac:picMkLst>
            <pc:docMk/>
            <pc:sldMk cId="3259539308" sldId="258"/>
            <ac:picMk id="4" creationId="{68F627FF-B769-68AC-8857-93727A737B2F}"/>
          </ac:picMkLst>
        </pc:picChg>
      </pc:sldChg>
      <pc:sldChg chg="addSp delSp modSp new">
        <pc:chgData name="Michael S Vernon" userId="4f346a552da548b4" providerId="Windows Live" clId="Web-{DE6536A7-5A7B-47A5-A9D6-CCAF4B1F42A0}" dt="2023-08-31T04:04:53.641" v="1052" actId="20577"/>
        <pc:sldMkLst>
          <pc:docMk/>
          <pc:sldMk cId="3846671301" sldId="259"/>
        </pc:sldMkLst>
        <pc:spChg chg="mod">
          <ac:chgData name="Michael S Vernon" userId="4f346a552da548b4" providerId="Windows Live" clId="Web-{DE6536A7-5A7B-47A5-A9D6-CCAF4B1F42A0}" dt="2023-08-31T04:04:53.641" v="1052" actId="20577"/>
          <ac:spMkLst>
            <pc:docMk/>
            <pc:sldMk cId="3846671301" sldId="259"/>
            <ac:spMk id="2" creationId="{D88B7B85-C793-BDA5-2E4B-4B0A7E8D140D}"/>
          </ac:spMkLst>
        </pc:spChg>
        <pc:spChg chg="del">
          <ac:chgData name="Michael S Vernon" userId="4f346a552da548b4" providerId="Windows Live" clId="Web-{DE6536A7-5A7B-47A5-A9D6-CCAF4B1F42A0}" dt="2023-08-31T04:03:50.109" v="990"/>
          <ac:spMkLst>
            <pc:docMk/>
            <pc:sldMk cId="3846671301" sldId="259"/>
            <ac:spMk id="3" creationId="{56C5EB49-73CD-073B-8309-07A55DA96C03}"/>
          </ac:spMkLst>
        </pc:spChg>
        <pc:picChg chg="add mod ord">
          <ac:chgData name="Michael S Vernon" userId="4f346a552da548b4" providerId="Windows Live" clId="Web-{DE6536A7-5A7B-47A5-A9D6-CCAF4B1F42A0}" dt="2023-08-31T04:03:50.109" v="990"/>
          <ac:picMkLst>
            <pc:docMk/>
            <pc:sldMk cId="3846671301" sldId="259"/>
            <ac:picMk id="4" creationId="{96E48DD7-7945-C36C-0C4B-68682DB67A20}"/>
          </ac:picMkLst>
        </pc:picChg>
      </pc:sldChg>
      <pc:sldChg chg="addSp delSp modSp new">
        <pc:chgData name="Michael S Vernon" userId="4f346a552da548b4" providerId="Windows Live" clId="Web-{DE6536A7-5A7B-47A5-A9D6-CCAF4B1F42A0}" dt="2023-08-31T04:06:34.033" v="1057" actId="14100"/>
        <pc:sldMkLst>
          <pc:docMk/>
          <pc:sldMk cId="3039134956" sldId="260"/>
        </pc:sldMkLst>
        <pc:spChg chg="del">
          <ac:chgData name="Michael S Vernon" userId="4f346a552da548b4" providerId="Windows Live" clId="Web-{DE6536A7-5A7B-47A5-A9D6-CCAF4B1F42A0}" dt="2023-08-31T04:06:03.298" v="1054"/>
          <ac:spMkLst>
            <pc:docMk/>
            <pc:sldMk cId="3039134956" sldId="260"/>
            <ac:spMk id="3" creationId="{0448CE1C-FCDA-5BA2-9135-E7AFB279403F}"/>
          </ac:spMkLst>
        </pc:spChg>
        <pc:spChg chg="add mod">
          <ac:chgData name="Michael S Vernon" userId="4f346a552da548b4" providerId="Windows Live" clId="Web-{DE6536A7-5A7B-47A5-A9D6-CCAF4B1F42A0}" dt="2023-08-31T04:06:24.752" v="1056"/>
          <ac:spMkLst>
            <pc:docMk/>
            <pc:sldMk cId="3039134956" sldId="260"/>
            <ac:spMk id="7" creationId="{08E32624-4A78-B817-D7BE-122A8F9EF6CD}"/>
          </ac:spMkLst>
        </pc:spChg>
        <pc:picChg chg="add del mod ord">
          <ac:chgData name="Michael S Vernon" userId="4f346a552da548b4" providerId="Windows Live" clId="Web-{DE6536A7-5A7B-47A5-A9D6-CCAF4B1F42A0}" dt="2023-08-31T04:06:24.752" v="1056"/>
          <ac:picMkLst>
            <pc:docMk/>
            <pc:sldMk cId="3039134956" sldId="260"/>
            <ac:picMk id="4" creationId="{FAA68444-D3F9-3626-2C99-2A956CB9609C}"/>
          </ac:picMkLst>
        </pc:picChg>
        <pc:picChg chg="add mod">
          <ac:chgData name="Michael S Vernon" userId="4f346a552da548b4" providerId="Windows Live" clId="Web-{DE6536A7-5A7B-47A5-A9D6-CCAF4B1F42A0}" dt="2023-08-31T04:06:34.033" v="1057" actId="14100"/>
          <ac:picMkLst>
            <pc:docMk/>
            <pc:sldMk cId="3039134956" sldId="260"/>
            <ac:picMk id="5" creationId="{E86BC75E-AE15-4272-238D-55F36EAFFD61}"/>
          </ac:picMkLst>
        </pc:picChg>
      </pc:sldChg>
    </pc:docChg>
  </pc:docChgLst>
  <pc:docChgLst>
    <pc:chgData name="Michael S Vernon" userId="4f346a552da548b4" providerId="Windows Live" clId="Web-{16885F5A-0926-4A36-8C74-3E518BE176C0}"/>
    <pc:docChg chg="modSld">
      <pc:chgData name="Michael S Vernon" userId="4f346a552da548b4" providerId="Windows Live" clId="Web-{16885F5A-0926-4A36-8C74-3E518BE176C0}" dt="2023-08-31T04:14:42.169" v="6" actId="20577"/>
      <pc:docMkLst>
        <pc:docMk/>
      </pc:docMkLst>
      <pc:sldChg chg="modSp">
        <pc:chgData name="Michael S Vernon" userId="4f346a552da548b4" providerId="Windows Live" clId="Web-{16885F5A-0926-4A36-8C74-3E518BE176C0}" dt="2023-08-31T04:14:42.169" v="6" actId="20577"/>
        <pc:sldMkLst>
          <pc:docMk/>
          <pc:sldMk cId="3846671301" sldId="259"/>
        </pc:sldMkLst>
        <pc:spChg chg="mod">
          <ac:chgData name="Michael S Vernon" userId="4f346a552da548b4" providerId="Windows Live" clId="Web-{16885F5A-0926-4A36-8C74-3E518BE176C0}" dt="2023-08-31T04:14:42.169" v="6" actId="20577"/>
          <ac:spMkLst>
            <pc:docMk/>
            <pc:sldMk cId="3846671301" sldId="259"/>
            <ac:spMk id="2" creationId="{D88B7B85-C793-BDA5-2E4B-4B0A7E8D140D}"/>
          </ac:spMkLst>
        </pc:spChg>
        <pc:graphicFrameChg chg="mod">
          <ac:chgData name="Michael S Vernon" userId="4f346a552da548b4" providerId="Windows Live" clId="Web-{16885F5A-0926-4A36-8C74-3E518BE176C0}" dt="2023-08-31T04:14:08.794" v="0" actId="1076"/>
          <ac:graphicFrameMkLst>
            <pc:docMk/>
            <pc:sldMk cId="3846671301" sldId="259"/>
            <ac:graphicFrameMk id="3" creationId="{F0FE038F-1115-7BEC-811A-1BD4D28C24D7}"/>
          </ac:graphicFrameMkLst>
        </pc:graphicFrameChg>
      </pc:sldChg>
    </pc:docChg>
  </pc:docChgLst>
  <pc:docChgLst>
    <pc:chgData name="Michael S Vernon" userId="4f346a552da548b4" providerId="Windows Live" clId="Web-{AE0B1760-F5DB-4309-8B1E-F09EB5473497}"/>
    <pc:docChg chg="addSld delSld modSld">
      <pc:chgData name="Michael S Vernon" userId="4f346a552da548b4" providerId="Windows Live" clId="Web-{AE0B1760-F5DB-4309-8B1E-F09EB5473497}" dt="2023-08-31T04:13:40.735" v="180" actId="1076"/>
      <pc:docMkLst>
        <pc:docMk/>
      </pc:docMkLst>
      <pc:sldChg chg="addSp delSp modSp mod setBg">
        <pc:chgData name="Michael S Vernon" userId="4f346a552da548b4" providerId="Windows Live" clId="Web-{AE0B1760-F5DB-4309-8B1E-F09EB5473497}" dt="2023-08-31T04:13:40.735" v="180" actId="1076"/>
        <pc:sldMkLst>
          <pc:docMk/>
          <pc:sldMk cId="3846671301" sldId="259"/>
        </pc:sldMkLst>
        <pc:spChg chg="mod">
          <ac:chgData name="Michael S Vernon" userId="4f346a552da548b4" providerId="Windows Live" clId="Web-{AE0B1760-F5DB-4309-8B1E-F09EB5473497}" dt="2023-08-31T04:13:35.016" v="178" actId="14100"/>
          <ac:spMkLst>
            <pc:docMk/>
            <pc:sldMk cId="3846671301" sldId="259"/>
            <ac:spMk id="2" creationId="{D88B7B85-C793-BDA5-2E4B-4B0A7E8D140D}"/>
          </ac:spMkLst>
        </pc:spChg>
        <pc:spChg chg="add del">
          <ac:chgData name="Michael S Vernon" userId="4f346a552da548b4" providerId="Windows Live" clId="Web-{AE0B1760-F5DB-4309-8B1E-F09EB5473497}" dt="2023-08-31T04:13:36.704" v="179"/>
          <ac:spMkLst>
            <pc:docMk/>
            <pc:sldMk cId="3846671301" sldId="259"/>
            <ac:spMk id="8" creationId="{5AD6C9FA-621B-1803-2531-2948114F205E}"/>
          </ac:spMkLst>
        </pc:spChg>
        <pc:spChg chg="add">
          <ac:chgData name="Michael S Vernon" userId="4f346a552da548b4" providerId="Windows Live" clId="Web-{AE0B1760-F5DB-4309-8B1E-F09EB5473497}" dt="2023-08-31T04:13:11.532" v="177"/>
          <ac:spMkLst>
            <pc:docMk/>
            <pc:sldMk cId="3846671301" sldId="259"/>
            <ac:spMk id="11" creationId="{327D73B4-9F5C-4A64-A179-51B9500CB8B5}"/>
          </ac:spMkLst>
        </pc:spChg>
        <pc:spChg chg="add">
          <ac:chgData name="Michael S Vernon" userId="4f346a552da548b4" providerId="Windows Live" clId="Web-{AE0B1760-F5DB-4309-8B1E-F09EB5473497}" dt="2023-08-31T04:13:11.532" v="177"/>
          <ac:spMkLst>
            <pc:docMk/>
            <pc:sldMk cId="3846671301" sldId="259"/>
            <ac:spMk id="13" creationId="{C1F06963-6374-4B48-844F-071A9BAAAE02}"/>
          </ac:spMkLst>
        </pc:spChg>
        <pc:spChg chg="add">
          <ac:chgData name="Michael S Vernon" userId="4f346a552da548b4" providerId="Windows Live" clId="Web-{AE0B1760-F5DB-4309-8B1E-F09EB5473497}" dt="2023-08-31T04:13:11.532" v="177"/>
          <ac:spMkLst>
            <pc:docMk/>
            <pc:sldMk cId="3846671301" sldId="259"/>
            <ac:spMk id="15" creationId="{6CB927A4-E432-4310-9CD5-E89FF5063179}"/>
          </ac:spMkLst>
        </pc:spChg>
        <pc:spChg chg="add">
          <ac:chgData name="Michael S Vernon" userId="4f346a552da548b4" providerId="Windows Live" clId="Web-{AE0B1760-F5DB-4309-8B1E-F09EB5473497}" dt="2023-08-31T04:13:11.532" v="177"/>
          <ac:spMkLst>
            <pc:docMk/>
            <pc:sldMk cId="3846671301" sldId="259"/>
            <ac:spMk id="17" creationId="{1453BF6C-B012-48B7-B4E8-6D7AC7C27D02}"/>
          </ac:spMkLst>
        </pc:spChg>
        <pc:spChg chg="add">
          <ac:chgData name="Michael S Vernon" userId="4f346a552da548b4" providerId="Windows Live" clId="Web-{AE0B1760-F5DB-4309-8B1E-F09EB5473497}" dt="2023-08-31T04:13:11.532" v="177"/>
          <ac:spMkLst>
            <pc:docMk/>
            <pc:sldMk cId="3846671301" sldId="259"/>
            <ac:spMk id="19" creationId="{E3020543-B24B-4EC4-8FFC-8DD88EEA91A8}"/>
          </ac:spMkLst>
        </pc:spChg>
        <pc:graphicFrameChg chg="add mod ord modGraphic">
          <ac:chgData name="Michael S Vernon" userId="4f346a552da548b4" providerId="Windows Live" clId="Web-{AE0B1760-F5DB-4309-8B1E-F09EB5473497}" dt="2023-08-31T04:13:40.735" v="180" actId="1076"/>
          <ac:graphicFrameMkLst>
            <pc:docMk/>
            <pc:sldMk cId="3846671301" sldId="259"/>
            <ac:graphicFrameMk id="3" creationId="{F0FE038F-1115-7BEC-811A-1BD4D28C24D7}"/>
          </ac:graphicFrameMkLst>
        </pc:graphicFrameChg>
        <pc:picChg chg="mod">
          <ac:chgData name="Michael S Vernon" userId="4f346a552da548b4" providerId="Windows Live" clId="Web-{AE0B1760-F5DB-4309-8B1E-F09EB5473497}" dt="2023-08-31T04:13:11.532" v="177"/>
          <ac:picMkLst>
            <pc:docMk/>
            <pc:sldMk cId="3846671301" sldId="259"/>
            <ac:picMk id="4" creationId="{96E48DD7-7945-C36C-0C4B-68682DB67A20}"/>
          </ac:picMkLst>
        </pc:picChg>
        <pc:cxnChg chg="add">
          <ac:chgData name="Michael S Vernon" userId="4f346a552da548b4" providerId="Windows Live" clId="Web-{AE0B1760-F5DB-4309-8B1E-F09EB5473497}" dt="2023-08-31T04:13:11.532" v="177"/>
          <ac:cxnSpMkLst>
            <pc:docMk/>
            <pc:sldMk cId="3846671301" sldId="259"/>
            <ac:cxnSpMk id="21" creationId="{C49DA8F6-BCC1-4447-B54C-57856834B94B}"/>
          </ac:cxnSpMkLst>
        </pc:cxnChg>
      </pc:sldChg>
      <pc:sldChg chg="del">
        <pc:chgData name="Michael S Vernon" userId="4f346a552da548b4" providerId="Windows Live" clId="Web-{AE0B1760-F5DB-4309-8B1E-F09EB5473497}" dt="2023-08-31T04:07:20.758" v="0"/>
        <pc:sldMkLst>
          <pc:docMk/>
          <pc:sldMk cId="3039134956" sldId="260"/>
        </pc:sldMkLst>
      </pc:sldChg>
      <pc:sldChg chg="addSp delSp modSp new mod setBg">
        <pc:chgData name="Michael S Vernon" userId="4f346a552da548b4" providerId="Windows Live" clId="Web-{AE0B1760-F5DB-4309-8B1E-F09EB5473497}" dt="2023-08-31T04:12:59.141" v="176" actId="20577"/>
        <pc:sldMkLst>
          <pc:docMk/>
          <pc:sldMk cId="3187904553" sldId="260"/>
        </pc:sldMkLst>
        <pc:spChg chg="mod">
          <ac:chgData name="Michael S Vernon" userId="4f346a552da548b4" providerId="Windows Live" clId="Web-{AE0B1760-F5DB-4309-8B1E-F09EB5473497}" dt="2023-08-31T04:10:38.106" v="99"/>
          <ac:spMkLst>
            <pc:docMk/>
            <pc:sldMk cId="3187904553" sldId="260"/>
            <ac:spMk id="2" creationId="{DE884870-E890-40FF-BFB3-9FFDF98DA854}"/>
          </ac:spMkLst>
        </pc:spChg>
        <pc:spChg chg="del">
          <ac:chgData name="Michael S Vernon" userId="4f346a552da548b4" providerId="Windows Live" clId="Web-{AE0B1760-F5DB-4309-8B1E-F09EB5473497}" dt="2023-08-31T04:09:30.777" v="98"/>
          <ac:spMkLst>
            <pc:docMk/>
            <pc:sldMk cId="3187904553" sldId="260"/>
            <ac:spMk id="3" creationId="{4D39784C-1C1F-B17F-CDD6-FF5F5FE63C3E}"/>
          </ac:spMkLst>
        </pc:spChg>
        <pc:spChg chg="add mod">
          <ac:chgData name="Michael S Vernon" userId="4f346a552da548b4" providerId="Windows Live" clId="Web-{AE0B1760-F5DB-4309-8B1E-F09EB5473497}" dt="2023-08-31T04:12:59.141" v="176" actId="20577"/>
          <ac:spMkLst>
            <pc:docMk/>
            <pc:sldMk cId="3187904553" sldId="260"/>
            <ac:spMk id="8" creationId="{BDC5B7E9-57BD-5C5D-7B10-FED42847BB08}"/>
          </ac:spMkLst>
        </pc:spChg>
        <pc:spChg chg="add">
          <ac:chgData name="Michael S Vernon" userId="4f346a552da548b4" providerId="Windows Live" clId="Web-{AE0B1760-F5DB-4309-8B1E-F09EB5473497}" dt="2023-08-31T04:10:38.106" v="99"/>
          <ac:spMkLst>
            <pc:docMk/>
            <pc:sldMk cId="3187904553" sldId="260"/>
            <ac:spMk id="11" creationId="{F13C74B1-5B17-4795-BED0-7140497B445A}"/>
          </ac:spMkLst>
        </pc:spChg>
        <pc:spChg chg="add">
          <ac:chgData name="Michael S Vernon" userId="4f346a552da548b4" providerId="Windows Live" clId="Web-{AE0B1760-F5DB-4309-8B1E-F09EB5473497}" dt="2023-08-31T04:10:38.106" v="99"/>
          <ac:spMkLst>
            <pc:docMk/>
            <pc:sldMk cId="3187904553" sldId="260"/>
            <ac:spMk id="13" creationId="{D4974D33-8DC5-464E-8C6D-BE58F0669C17}"/>
          </ac:spMkLst>
        </pc:spChg>
        <pc:picChg chg="add mod ord">
          <ac:chgData name="Michael S Vernon" userId="4f346a552da548b4" providerId="Windows Live" clId="Web-{AE0B1760-F5DB-4309-8B1E-F09EB5473497}" dt="2023-08-31T04:10:38.106" v="99"/>
          <ac:picMkLst>
            <pc:docMk/>
            <pc:sldMk cId="3187904553" sldId="260"/>
            <ac:picMk id="4" creationId="{9C292EC0-30D6-1302-F177-D2754398A523}"/>
          </ac:picMkLst>
        </pc:picChg>
      </pc:sldChg>
    </pc:docChg>
  </pc:docChgLst>
  <pc:docChgLst>
    <pc:chgData name="Michael S Vernon" userId="4f346a552da548b4" providerId="LiveId" clId="{1A7445CB-316A-4CE6-90EE-B5129B5C2167}"/>
    <pc:docChg chg="custSel modSld">
      <pc:chgData name="Michael S Vernon" userId="4f346a552da548b4" providerId="LiveId" clId="{1A7445CB-316A-4CE6-90EE-B5129B5C2167}" dt="2024-02-04T19:51:00.211" v="211" actId="20577"/>
      <pc:docMkLst>
        <pc:docMk/>
      </pc:docMkLst>
      <pc:sldChg chg="modSp mod">
        <pc:chgData name="Michael S Vernon" userId="4f346a552da548b4" providerId="LiveId" clId="{1A7445CB-316A-4CE6-90EE-B5129B5C2167}" dt="2024-02-04T19:51:00.211" v="211" actId="20577"/>
        <pc:sldMkLst>
          <pc:docMk/>
          <pc:sldMk cId="109857222" sldId="256"/>
        </pc:sldMkLst>
        <pc:spChg chg="mod">
          <ac:chgData name="Michael S Vernon" userId="4f346a552da548b4" providerId="LiveId" clId="{1A7445CB-316A-4CE6-90EE-B5129B5C2167}" dt="2024-02-04T19:51:00.211" v="211" actId="20577"/>
          <ac:spMkLst>
            <pc:docMk/>
            <pc:sldMk cId="109857222" sldId="256"/>
            <ac:spMk id="3" creationId="{00000000-0000-0000-0000-000000000000}"/>
          </ac:spMkLst>
        </pc:spChg>
      </pc:sldChg>
      <pc:sldChg chg="modSp mod">
        <pc:chgData name="Michael S Vernon" userId="4f346a552da548b4" providerId="LiveId" clId="{1A7445CB-316A-4CE6-90EE-B5129B5C2167}" dt="2024-02-04T18:06:14.205" v="40" actId="6549"/>
        <pc:sldMkLst>
          <pc:docMk/>
          <pc:sldMk cId="3187904553" sldId="260"/>
        </pc:sldMkLst>
        <pc:spChg chg="mod">
          <ac:chgData name="Michael S Vernon" userId="4f346a552da548b4" providerId="LiveId" clId="{1A7445CB-316A-4CE6-90EE-B5129B5C2167}" dt="2024-02-04T18:06:14.205" v="40" actId="6549"/>
          <ac:spMkLst>
            <pc:docMk/>
            <pc:sldMk cId="3187904553" sldId="260"/>
            <ac:spMk id="8" creationId="{BDC5B7E9-57BD-5C5D-7B10-FED42847BB08}"/>
          </ac:spMkLst>
        </pc:spChg>
      </pc:sldChg>
      <pc:sldChg chg="modSp mod">
        <pc:chgData name="Michael S Vernon" userId="4f346a552da548b4" providerId="LiveId" clId="{1A7445CB-316A-4CE6-90EE-B5129B5C2167}" dt="2024-02-04T18:07:44.336" v="49" actId="20577"/>
        <pc:sldMkLst>
          <pc:docMk/>
          <pc:sldMk cId="4180231196" sldId="265"/>
        </pc:sldMkLst>
        <pc:spChg chg="mod">
          <ac:chgData name="Michael S Vernon" userId="4f346a552da548b4" providerId="LiveId" clId="{1A7445CB-316A-4CE6-90EE-B5129B5C2167}" dt="2024-02-04T18:07:44.336" v="49" actId="20577"/>
          <ac:spMkLst>
            <pc:docMk/>
            <pc:sldMk cId="4180231196" sldId="265"/>
            <ac:spMk id="8" creationId="{AD3A7364-CC24-DA1D-317E-E748EDB79F92}"/>
          </ac:spMkLst>
        </pc:spChg>
      </pc:sldChg>
      <pc:sldChg chg="modSp mod">
        <pc:chgData name="Michael S Vernon" userId="4f346a552da548b4" providerId="LiveId" clId="{1A7445CB-316A-4CE6-90EE-B5129B5C2167}" dt="2024-02-04T18:09:14.405" v="67" actId="20577"/>
        <pc:sldMkLst>
          <pc:docMk/>
          <pc:sldMk cId="766445966" sldId="268"/>
        </pc:sldMkLst>
        <pc:spChg chg="mod">
          <ac:chgData name="Michael S Vernon" userId="4f346a552da548b4" providerId="LiveId" clId="{1A7445CB-316A-4CE6-90EE-B5129B5C2167}" dt="2024-02-04T18:09:14.405" v="67" actId="20577"/>
          <ac:spMkLst>
            <pc:docMk/>
            <pc:sldMk cId="766445966" sldId="268"/>
            <ac:spMk id="2" creationId="{47959C33-8B4E-0CCE-0F0C-EAD50A0A90B6}"/>
          </ac:spMkLst>
        </pc:spChg>
      </pc:sldChg>
      <pc:sldChg chg="modSp mod">
        <pc:chgData name="Michael S Vernon" userId="4f346a552da548b4" providerId="LiveId" clId="{1A7445CB-316A-4CE6-90EE-B5129B5C2167}" dt="2024-02-04T18:10:49.542" v="75" actId="6549"/>
        <pc:sldMkLst>
          <pc:docMk/>
          <pc:sldMk cId="28542930" sldId="269"/>
        </pc:sldMkLst>
        <pc:spChg chg="mod">
          <ac:chgData name="Michael S Vernon" userId="4f346a552da548b4" providerId="LiveId" clId="{1A7445CB-316A-4CE6-90EE-B5129B5C2167}" dt="2024-02-04T18:10:49.542" v="75" actId="6549"/>
          <ac:spMkLst>
            <pc:docMk/>
            <pc:sldMk cId="28542930" sldId="269"/>
            <ac:spMk id="2" creationId="{79AA860E-4172-A9DB-13E7-0BD7828084D5}"/>
          </ac:spMkLst>
        </pc:spChg>
      </pc:sldChg>
      <pc:sldChg chg="modSp mod">
        <pc:chgData name="Michael S Vernon" userId="4f346a552da548b4" providerId="LiveId" clId="{1A7445CB-316A-4CE6-90EE-B5129B5C2167}" dt="2024-02-04T18:12:51.158" v="81" actId="14100"/>
        <pc:sldMkLst>
          <pc:docMk/>
          <pc:sldMk cId="3770024275" sldId="270"/>
        </pc:sldMkLst>
        <pc:spChg chg="mod">
          <ac:chgData name="Michael S Vernon" userId="4f346a552da548b4" providerId="LiveId" clId="{1A7445CB-316A-4CE6-90EE-B5129B5C2167}" dt="2024-02-04T18:12:51.158" v="81" actId="14100"/>
          <ac:spMkLst>
            <pc:docMk/>
            <pc:sldMk cId="3770024275" sldId="270"/>
            <ac:spMk id="2" creationId="{7117D372-DD7A-92A6-5E92-E1830C4F4F5D}"/>
          </ac:spMkLst>
        </pc:spChg>
      </pc:sldChg>
      <pc:sldChg chg="modSp mod">
        <pc:chgData name="Michael S Vernon" userId="4f346a552da548b4" providerId="LiveId" clId="{1A7445CB-316A-4CE6-90EE-B5129B5C2167}" dt="2024-02-04T18:15:04.075" v="108" actId="6549"/>
        <pc:sldMkLst>
          <pc:docMk/>
          <pc:sldMk cId="2579679674" sldId="271"/>
        </pc:sldMkLst>
        <pc:spChg chg="mod">
          <ac:chgData name="Michael S Vernon" userId="4f346a552da548b4" providerId="LiveId" clId="{1A7445CB-316A-4CE6-90EE-B5129B5C2167}" dt="2024-02-04T18:15:04.075" v="108" actId="6549"/>
          <ac:spMkLst>
            <pc:docMk/>
            <pc:sldMk cId="2579679674" sldId="271"/>
            <ac:spMk id="2" creationId="{CD34D8C1-58DD-3DE1-5B10-45700C926F97}"/>
          </ac:spMkLst>
        </pc:spChg>
      </pc:sldChg>
      <pc:sldChg chg="modSp mod">
        <pc:chgData name="Michael S Vernon" userId="4f346a552da548b4" providerId="LiveId" clId="{1A7445CB-316A-4CE6-90EE-B5129B5C2167}" dt="2024-02-04T18:17:09.086" v="116" actId="20577"/>
        <pc:sldMkLst>
          <pc:docMk/>
          <pc:sldMk cId="1818479255" sldId="274"/>
        </pc:sldMkLst>
        <pc:spChg chg="mod">
          <ac:chgData name="Michael S Vernon" userId="4f346a552da548b4" providerId="LiveId" clId="{1A7445CB-316A-4CE6-90EE-B5129B5C2167}" dt="2024-02-04T18:17:09.086" v="116" actId="20577"/>
          <ac:spMkLst>
            <pc:docMk/>
            <pc:sldMk cId="1818479255" sldId="274"/>
            <ac:spMk id="2" creationId="{EAB743A1-7B0C-E80A-7145-CD23CD2D7631}"/>
          </ac:spMkLst>
        </pc:spChg>
      </pc:sldChg>
      <pc:sldChg chg="modSp mod">
        <pc:chgData name="Michael S Vernon" userId="4f346a552da548b4" providerId="LiveId" clId="{1A7445CB-316A-4CE6-90EE-B5129B5C2167}" dt="2024-02-04T18:20:20.743" v="167" actId="20577"/>
        <pc:sldMkLst>
          <pc:docMk/>
          <pc:sldMk cId="112535915" sldId="277"/>
        </pc:sldMkLst>
        <pc:spChg chg="mod">
          <ac:chgData name="Michael S Vernon" userId="4f346a552da548b4" providerId="LiveId" clId="{1A7445CB-316A-4CE6-90EE-B5129B5C2167}" dt="2024-02-04T18:20:20.743" v="167" actId="20577"/>
          <ac:spMkLst>
            <pc:docMk/>
            <pc:sldMk cId="112535915" sldId="277"/>
            <ac:spMk id="2" creationId="{A4E7D573-AF8B-76C2-F9F0-F7F0E3C7B505}"/>
          </ac:spMkLst>
        </pc:spChg>
      </pc:sldChg>
      <pc:sldChg chg="modSp mod">
        <pc:chgData name="Michael S Vernon" userId="4f346a552da548b4" providerId="LiveId" clId="{1A7445CB-316A-4CE6-90EE-B5129B5C2167}" dt="2024-02-04T18:21:15.652" v="179" actId="20577"/>
        <pc:sldMkLst>
          <pc:docMk/>
          <pc:sldMk cId="107119752" sldId="280"/>
        </pc:sldMkLst>
        <pc:spChg chg="mod">
          <ac:chgData name="Michael S Vernon" userId="4f346a552da548b4" providerId="LiveId" clId="{1A7445CB-316A-4CE6-90EE-B5129B5C2167}" dt="2024-02-04T18:21:15.652" v="179" actId="20577"/>
          <ac:spMkLst>
            <pc:docMk/>
            <pc:sldMk cId="107119752" sldId="280"/>
            <ac:spMk id="2" creationId="{8D54AF5C-B491-BC6E-CA6B-F322DC580618}"/>
          </ac:spMkLst>
        </pc:spChg>
      </pc:sldChg>
      <pc:sldChg chg="modSp mod">
        <pc:chgData name="Michael S Vernon" userId="4f346a552da548b4" providerId="LiveId" clId="{1A7445CB-316A-4CE6-90EE-B5129B5C2167}" dt="2024-02-04T18:21:56.037" v="194" actId="20577"/>
        <pc:sldMkLst>
          <pc:docMk/>
          <pc:sldMk cId="4032911127" sldId="281"/>
        </pc:sldMkLst>
        <pc:spChg chg="mod">
          <ac:chgData name="Michael S Vernon" userId="4f346a552da548b4" providerId="LiveId" clId="{1A7445CB-316A-4CE6-90EE-B5129B5C2167}" dt="2024-02-04T18:21:56.037" v="194" actId="20577"/>
          <ac:spMkLst>
            <pc:docMk/>
            <pc:sldMk cId="4032911127" sldId="281"/>
            <ac:spMk id="2" creationId="{1476944A-F806-2A3D-0E74-2662438A823B}"/>
          </ac:spMkLst>
        </pc:spChg>
      </pc:sldChg>
      <pc:sldChg chg="modSp mod">
        <pc:chgData name="Michael S Vernon" userId="4f346a552da548b4" providerId="LiveId" clId="{1A7445CB-316A-4CE6-90EE-B5129B5C2167}" dt="2024-02-04T18:25:01.539" v="197" actId="33524"/>
        <pc:sldMkLst>
          <pc:docMk/>
          <pc:sldMk cId="1747732170" sldId="283"/>
        </pc:sldMkLst>
        <pc:spChg chg="mod">
          <ac:chgData name="Michael S Vernon" userId="4f346a552da548b4" providerId="LiveId" clId="{1A7445CB-316A-4CE6-90EE-B5129B5C2167}" dt="2024-02-04T18:25:01.539" v="197" actId="33524"/>
          <ac:spMkLst>
            <pc:docMk/>
            <pc:sldMk cId="1747732170" sldId="283"/>
            <ac:spMk id="2" creationId="{B76B426A-9E4E-91E1-48E4-8DB69645BBEB}"/>
          </ac:spMkLst>
        </pc:spChg>
      </pc:sldChg>
      <pc:sldChg chg="modSp mod">
        <pc:chgData name="Michael S Vernon" userId="4f346a552da548b4" providerId="LiveId" clId="{1A7445CB-316A-4CE6-90EE-B5129B5C2167}" dt="2024-02-04T18:13:32.900" v="88" actId="6549"/>
        <pc:sldMkLst>
          <pc:docMk/>
          <pc:sldMk cId="3332546880" sldId="287"/>
        </pc:sldMkLst>
        <pc:spChg chg="mod">
          <ac:chgData name="Michael S Vernon" userId="4f346a552da548b4" providerId="LiveId" clId="{1A7445CB-316A-4CE6-90EE-B5129B5C2167}" dt="2024-02-04T18:13:32.900" v="88" actId="6549"/>
          <ac:spMkLst>
            <pc:docMk/>
            <pc:sldMk cId="3332546880" sldId="287"/>
            <ac:spMk id="2" creationId="{A4CB0A60-B17B-02D1-52EE-2FE26E561250}"/>
          </ac:spMkLst>
        </pc:spChg>
      </pc:sldChg>
    </pc:docChg>
  </pc:docChgLst>
  <pc:docChgLst>
    <pc:chgData name="Michael S Vernon" userId="4f346a552da548b4" providerId="LiveId" clId="{C068C5D7-7460-4DC2-B225-4C4450CA8CCA}"/>
    <pc:docChg chg="undo custSel addSld delSld modSld">
      <pc:chgData name="Michael S Vernon" userId="4f346a552da548b4" providerId="LiveId" clId="{C068C5D7-7460-4DC2-B225-4C4450CA8CCA}" dt="2023-09-01T16:21:17.046" v="4253" actId="27636"/>
      <pc:docMkLst>
        <pc:docMk/>
      </pc:docMkLst>
      <pc:sldChg chg="modSp mod">
        <pc:chgData name="Michael S Vernon" userId="4f346a552da548b4" providerId="LiveId" clId="{C068C5D7-7460-4DC2-B225-4C4450CA8CCA}" dt="2023-09-01T15:57:28.248" v="4073" actId="1076"/>
        <pc:sldMkLst>
          <pc:docMk/>
          <pc:sldMk cId="109857222" sldId="256"/>
        </pc:sldMkLst>
        <pc:spChg chg="mod">
          <ac:chgData name="Michael S Vernon" userId="4f346a552da548b4" providerId="LiveId" clId="{C068C5D7-7460-4DC2-B225-4C4450CA8CCA}" dt="2023-09-01T15:55:25.170" v="4060" actId="14100"/>
          <ac:spMkLst>
            <pc:docMk/>
            <pc:sldMk cId="109857222" sldId="256"/>
            <ac:spMk id="2" creationId="{00000000-0000-0000-0000-000000000000}"/>
          </ac:spMkLst>
        </pc:spChg>
        <pc:spChg chg="mod">
          <ac:chgData name="Michael S Vernon" userId="4f346a552da548b4" providerId="LiveId" clId="{C068C5D7-7460-4DC2-B225-4C4450CA8CCA}" dt="2023-09-01T15:55:36.988" v="4063" actId="14100"/>
          <ac:spMkLst>
            <pc:docMk/>
            <pc:sldMk cId="109857222" sldId="256"/>
            <ac:spMk id="3" creationId="{00000000-0000-0000-0000-000000000000}"/>
          </ac:spMkLst>
        </pc:spChg>
        <pc:picChg chg="mod">
          <ac:chgData name="Michael S Vernon" userId="4f346a552da548b4" providerId="LiveId" clId="{C068C5D7-7460-4DC2-B225-4C4450CA8CCA}" dt="2023-09-01T15:57:28.248" v="4073" actId="1076"/>
          <ac:picMkLst>
            <pc:docMk/>
            <pc:sldMk cId="109857222" sldId="256"/>
            <ac:picMk id="5" creationId="{B44BEE2A-2546-24DF-6D02-07A6E93D855C}"/>
          </ac:picMkLst>
        </pc:picChg>
      </pc:sldChg>
      <pc:sldChg chg="modSp mod">
        <pc:chgData name="Michael S Vernon" userId="4f346a552da548b4" providerId="LiveId" clId="{C068C5D7-7460-4DC2-B225-4C4450CA8CCA}" dt="2023-09-01T15:15:10.710" v="3601" actId="20577"/>
        <pc:sldMkLst>
          <pc:docMk/>
          <pc:sldMk cId="2312332370" sldId="257"/>
        </pc:sldMkLst>
        <pc:spChg chg="mod">
          <ac:chgData name="Michael S Vernon" userId="4f346a552da548b4" providerId="LiveId" clId="{C068C5D7-7460-4DC2-B225-4C4450CA8CCA}" dt="2023-09-01T15:15:10.710" v="3601" actId="20577"/>
          <ac:spMkLst>
            <pc:docMk/>
            <pc:sldMk cId="2312332370" sldId="257"/>
            <ac:spMk id="2" creationId="{504C3A7F-244A-AFD9-DE44-381E187775F1}"/>
          </ac:spMkLst>
        </pc:spChg>
      </pc:sldChg>
      <pc:sldChg chg="modSp mod">
        <pc:chgData name="Michael S Vernon" userId="4f346a552da548b4" providerId="LiveId" clId="{C068C5D7-7460-4DC2-B225-4C4450CA8CCA}" dt="2023-09-01T15:18:21.242" v="3671" actId="6549"/>
        <pc:sldMkLst>
          <pc:docMk/>
          <pc:sldMk cId="3259539308" sldId="258"/>
        </pc:sldMkLst>
        <pc:spChg chg="mod">
          <ac:chgData name="Michael S Vernon" userId="4f346a552da548b4" providerId="LiveId" clId="{C068C5D7-7460-4DC2-B225-4C4450CA8CCA}" dt="2023-09-01T15:18:21.242" v="3671" actId="6549"/>
          <ac:spMkLst>
            <pc:docMk/>
            <pc:sldMk cId="3259539308" sldId="258"/>
            <ac:spMk id="2" creationId="{60775019-6753-A303-24ED-5D8C22102FD5}"/>
          </ac:spMkLst>
        </pc:spChg>
      </pc:sldChg>
      <pc:sldChg chg="addSp delSp modSp mod">
        <pc:chgData name="Michael S Vernon" userId="4f346a552da548b4" providerId="LiveId" clId="{C068C5D7-7460-4DC2-B225-4C4450CA8CCA}" dt="2023-09-01T15:27:15.610" v="3865" actId="20577"/>
        <pc:sldMkLst>
          <pc:docMk/>
          <pc:sldMk cId="3187904553" sldId="260"/>
        </pc:sldMkLst>
        <pc:spChg chg="mod">
          <ac:chgData name="Michael S Vernon" userId="4f346a552da548b4" providerId="LiveId" clId="{C068C5D7-7460-4DC2-B225-4C4450CA8CCA}" dt="2023-09-01T15:21:06.532" v="3712" actId="20577"/>
          <ac:spMkLst>
            <pc:docMk/>
            <pc:sldMk cId="3187904553" sldId="260"/>
            <ac:spMk id="2" creationId="{DE884870-E890-40FF-BFB3-9FFDF98DA854}"/>
          </ac:spMkLst>
        </pc:spChg>
        <pc:spChg chg="mod ord">
          <ac:chgData name="Michael S Vernon" userId="4f346a552da548b4" providerId="LiveId" clId="{C068C5D7-7460-4DC2-B225-4C4450CA8CCA}" dt="2023-09-01T15:27:15.610" v="3865" actId="20577"/>
          <ac:spMkLst>
            <pc:docMk/>
            <pc:sldMk cId="3187904553" sldId="260"/>
            <ac:spMk id="8" creationId="{BDC5B7E9-57BD-5C5D-7B10-FED42847BB08}"/>
          </ac:spMkLst>
        </pc:spChg>
        <pc:spChg chg="del">
          <ac:chgData name="Michael S Vernon" userId="4f346a552da548b4" providerId="LiveId" clId="{C068C5D7-7460-4DC2-B225-4C4450CA8CCA}" dt="2023-09-01T05:29:24.377" v="3438" actId="26606"/>
          <ac:spMkLst>
            <pc:docMk/>
            <pc:sldMk cId="3187904553" sldId="260"/>
            <ac:spMk id="11" creationId="{F13C74B1-5B17-4795-BED0-7140497B445A}"/>
          </ac:spMkLst>
        </pc:spChg>
        <pc:spChg chg="del">
          <ac:chgData name="Michael S Vernon" userId="4f346a552da548b4" providerId="LiveId" clId="{C068C5D7-7460-4DC2-B225-4C4450CA8CCA}" dt="2023-09-01T05:29:24.377" v="3438" actId="26606"/>
          <ac:spMkLst>
            <pc:docMk/>
            <pc:sldMk cId="3187904553" sldId="260"/>
            <ac:spMk id="13" creationId="{D4974D33-8DC5-464E-8C6D-BE58F0669C17}"/>
          </ac:spMkLst>
        </pc:spChg>
        <pc:picChg chg="mod">
          <ac:chgData name="Michael S Vernon" userId="4f346a552da548b4" providerId="LiveId" clId="{C068C5D7-7460-4DC2-B225-4C4450CA8CCA}" dt="2023-09-01T05:29:24.377" v="3438" actId="26606"/>
          <ac:picMkLst>
            <pc:docMk/>
            <pc:sldMk cId="3187904553" sldId="260"/>
            <ac:picMk id="4" creationId="{9C292EC0-30D6-1302-F177-D2754398A523}"/>
          </ac:picMkLst>
        </pc:picChg>
        <pc:cxnChg chg="add">
          <ac:chgData name="Michael S Vernon" userId="4f346a552da548b4" providerId="LiveId" clId="{C068C5D7-7460-4DC2-B225-4C4450CA8CCA}" dt="2023-09-01T05:29:24.377" v="3438" actId="26606"/>
          <ac:cxnSpMkLst>
            <pc:docMk/>
            <pc:sldMk cId="3187904553" sldId="260"/>
            <ac:cxnSpMk id="18" creationId="{249EDD1B-F94D-B4E6-ACAA-566B9A26FDE3}"/>
          </ac:cxnSpMkLst>
        </pc:cxnChg>
      </pc:sldChg>
      <pc:sldChg chg="addSp delSp modSp mod addAnim">
        <pc:chgData name="Michael S Vernon" userId="4f346a552da548b4" providerId="LiveId" clId="{C068C5D7-7460-4DC2-B225-4C4450CA8CCA}" dt="2023-09-01T15:20:07.708" v="3695" actId="20577"/>
        <pc:sldMkLst>
          <pc:docMk/>
          <pc:sldMk cId="1986149863" sldId="261"/>
        </pc:sldMkLst>
        <pc:spChg chg="mod">
          <ac:chgData name="Michael S Vernon" userId="4f346a552da548b4" providerId="LiveId" clId="{C068C5D7-7460-4DC2-B225-4C4450CA8CCA}" dt="2023-09-01T05:33:58.492" v="3506" actId="113"/>
          <ac:spMkLst>
            <pc:docMk/>
            <pc:sldMk cId="1986149863" sldId="261"/>
            <ac:spMk id="2" creationId="{0263BB60-7969-0CE5-C1ED-E4F9D7D23862}"/>
          </ac:spMkLst>
        </pc:spChg>
        <pc:spChg chg="mod">
          <ac:chgData name="Michael S Vernon" userId="4f346a552da548b4" providerId="LiveId" clId="{C068C5D7-7460-4DC2-B225-4C4450CA8CCA}" dt="2023-09-01T15:20:07.708" v="3695" actId="20577"/>
          <ac:spMkLst>
            <pc:docMk/>
            <pc:sldMk cId="1986149863" sldId="261"/>
            <ac:spMk id="8" creationId="{418CDDDC-5606-9986-0F54-5F65C5CB0B58}"/>
          </ac:spMkLst>
        </pc:spChg>
        <pc:spChg chg="del">
          <ac:chgData name="Michael S Vernon" userId="4f346a552da548b4" providerId="LiveId" clId="{C068C5D7-7460-4DC2-B225-4C4450CA8CCA}" dt="2023-09-01T05:31:58.324" v="3460" actId="26606"/>
          <ac:spMkLst>
            <pc:docMk/>
            <pc:sldMk cId="1986149863" sldId="261"/>
            <ac:spMk id="11" creationId="{327D73B4-9F5C-4A64-A179-51B9500CB8B5}"/>
          </ac:spMkLst>
        </pc:spChg>
        <pc:spChg chg="del">
          <ac:chgData name="Michael S Vernon" userId="4f346a552da548b4" providerId="LiveId" clId="{C068C5D7-7460-4DC2-B225-4C4450CA8CCA}" dt="2023-09-01T05:31:58.324" v="3460" actId="26606"/>
          <ac:spMkLst>
            <pc:docMk/>
            <pc:sldMk cId="1986149863" sldId="261"/>
            <ac:spMk id="13" creationId="{C1F06963-6374-4B48-844F-071A9BAAAE02}"/>
          </ac:spMkLst>
        </pc:spChg>
        <pc:spChg chg="del">
          <ac:chgData name="Michael S Vernon" userId="4f346a552da548b4" providerId="LiveId" clId="{C068C5D7-7460-4DC2-B225-4C4450CA8CCA}" dt="2023-09-01T05:31:58.324" v="3460" actId="26606"/>
          <ac:spMkLst>
            <pc:docMk/>
            <pc:sldMk cId="1986149863" sldId="261"/>
            <ac:spMk id="15" creationId="{6CB927A4-E432-4310-9CD5-E89FF5063179}"/>
          </ac:spMkLst>
        </pc:spChg>
        <pc:spChg chg="del">
          <ac:chgData name="Michael S Vernon" userId="4f346a552da548b4" providerId="LiveId" clId="{C068C5D7-7460-4DC2-B225-4C4450CA8CCA}" dt="2023-09-01T05:31:58.324" v="3460" actId="26606"/>
          <ac:spMkLst>
            <pc:docMk/>
            <pc:sldMk cId="1986149863" sldId="261"/>
            <ac:spMk id="17" creationId="{1453BF6C-B012-48B7-B4E8-6D7AC7C27D02}"/>
          </ac:spMkLst>
        </pc:spChg>
        <pc:spChg chg="del">
          <ac:chgData name="Michael S Vernon" userId="4f346a552da548b4" providerId="LiveId" clId="{C068C5D7-7460-4DC2-B225-4C4450CA8CCA}" dt="2023-09-01T05:31:58.324" v="3460" actId="26606"/>
          <ac:spMkLst>
            <pc:docMk/>
            <pc:sldMk cId="1986149863" sldId="261"/>
            <ac:spMk id="19" creationId="{E3020543-B24B-4EC4-8FFC-8DD88EEA91A8}"/>
          </ac:spMkLst>
        </pc:spChg>
        <pc:picChg chg="mod">
          <ac:chgData name="Michael S Vernon" userId="4f346a552da548b4" providerId="LiveId" clId="{C068C5D7-7460-4DC2-B225-4C4450CA8CCA}" dt="2023-09-01T05:31:58.324" v="3460" actId="26606"/>
          <ac:picMkLst>
            <pc:docMk/>
            <pc:sldMk cId="1986149863" sldId="261"/>
            <ac:picMk id="4" creationId="{776852E4-E552-56A2-8F2E-4F6D97422838}"/>
          </ac:picMkLst>
        </pc:picChg>
        <pc:cxnChg chg="del">
          <ac:chgData name="Michael S Vernon" userId="4f346a552da548b4" providerId="LiveId" clId="{C068C5D7-7460-4DC2-B225-4C4450CA8CCA}" dt="2023-09-01T05:31:58.324" v="3460" actId="26606"/>
          <ac:cxnSpMkLst>
            <pc:docMk/>
            <pc:sldMk cId="1986149863" sldId="261"/>
            <ac:cxnSpMk id="21" creationId="{C49DA8F6-BCC1-4447-B54C-57856834B94B}"/>
          </ac:cxnSpMkLst>
        </pc:cxnChg>
        <pc:cxnChg chg="add">
          <ac:chgData name="Michael S Vernon" userId="4f346a552da548b4" providerId="LiveId" clId="{C068C5D7-7460-4DC2-B225-4C4450CA8CCA}" dt="2023-09-01T05:31:58.324" v="3460" actId="26606"/>
          <ac:cxnSpMkLst>
            <pc:docMk/>
            <pc:sldMk cId="1986149863" sldId="261"/>
            <ac:cxnSpMk id="26" creationId="{249EDD1B-F94D-B4E6-ACAA-566B9A26FDE3}"/>
          </ac:cxnSpMkLst>
        </pc:cxnChg>
      </pc:sldChg>
      <pc:sldChg chg="addSp delSp modSp mod">
        <pc:chgData name="Michael S Vernon" userId="4f346a552da548b4" providerId="LiveId" clId="{C068C5D7-7460-4DC2-B225-4C4450CA8CCA}" dt="2023-09-01T15:30:24.996" v="3931" actId="20577"/>
        <pc:sldMkLst>
          <pc:docMk/>
          <pc:sldMk cId="3235309746" sldId="262"/>
        </pc:sldMkLst>
        <pc:spChg chg="mod">
          <ac:chgData name="Michael S Vernon" userId="4f346a552da548b4" providerId="LiveId" clId="{C068C5D7-7460-4DC2-B225-4C4450CA8CCA}" dt="2023-09-01T15:30:24.996" v="3931" actId="20577"/>
          <ac:spMkLst>
            <pc:docMk/>
            <pc:sldMk cId="3235309746" sldId="262"/>
            <ac:spMk id="2" creationId="{7C32D53B-08E7-C253-211D-9DB2E3DC827B}"/>
          </ac:spMkLst>
        </pc:spChg>
        <pc:spChg chg="del">
          <ac:chgData name="Michael S Vernon" userId="4f346a552da548b4" providerId="LiveId" clId="{C068C5D7-7460-4DC2-B225-4C4450CA8CCA}" dt="2023-09-01T05:26:56.230" v="3371" actId="26606"/>
          <ac:spMkLst>
            <pc:docMk/>
            <pc:sldMk cId="3235309746" sldId="262"/>
            <ac:spMk id="8" creationId="{FAA06B11-AA1A-410E-D190-7AF1B2B935A8}"/>
          </ac:spMkLst>
        </pc:spChg>
        <pc:spChg chg="del">
          <ac:chgData name="Michael S Vernon" userId="4f346a552da548b4" providerId="LiveId" clId="{C068C5D7-7460-4DC2-B225-4C4450CA8CCA}" dt="2023-09-01T05:26:56.230" v="3371" actId="26606"/>
          <ac:spMkLst>
            <pc:docMk/>
            <pc:sldMk cId="3235309746" sldId="262"/>
            <ac:spMk id="11" creationId="{F13C74B1-5B17-4795-BED0-7140497B445A}"/>
          </ac:spMkLst>
        </pc:spChg>
        <pc:spChg chg="del">
          <ac:chgData name="Michael S Vernon" userId="4f346a552da548b4" providerId="LiveId" clId="{C068C5D7-7460-4DC2-B225-4C4450CA8CCA}" dt="2023-09-01T05:26:56.230" v="3371" actId="26606"/>
          <ac:spMkLst>
            <pc:docMk/>
            <pc:sldMk cId="3235309746" sldId="262"/>
            <ac:spMk id="13" creationId="{D4974D33-8DC5-464E-8C6D-BE58F0669C17}"/>
          </ac:spMkLst>
        </pc:spChg>
        <pc:spChg chg="add">
          <ac:chgData name="Michael S Vernon" userId="4f346a552da548b4" providerId="LiveId" clId="{C068C5D7-7460-4DC2-B225-4C4450CA8CCA}" dt="2023-09-01T05:26:56.230" v="3371" actId="26606"/>
          <ac:spMkLst>
            <pc:docMk/>
            <pc:sldMk cId="3235309746" sldId="262"/>
            <ac:spMk id="18" creationId="{1707FC24-6981-43D9-B525-C7832BA22463}"/>
          </ac:spMkLst>
        </pc:spChg>
        <pc:picChg chg="mod">
          <ac:chgData name="Michael S Vernon" userId="4f346a552da548b4" providerId="LiveId" clId="{C068C5D7-7460-4DC2-B225-4C4450CA8CCA}" dt="2023-09-01T05:26:56.230" v="3371" actId="26606"/>
          <ac:picMkLst>
            <pc:docMk/>
            <pc:sldMk cId="3235309746" sldId="262"/>
            <ac:picMk id="4" creationId="{6A20E562-CECF-692C-53E1-D7BA49D58F57}"/>
          </ac:picMkLst>
        </pc:picChg>
      </pc:sldChg>
      <pc:sldChg chg="modSp mod">
        <pc:chgData name="Michael S Vernon" userId="4f346a552da548b4" providerId="LiveId" clId="{C068C5D7-7460-4DC2-B225-4C4450CA8CCA}" dt="2023-09-01T15:32:09.019" v="3949" actId="20577"/>
        <pc:sldMkLst>
          <pc:docMk/>
          <pc:sldMk cId="4191686600" sldId="264"/>
        </pc:sldMkLst>
        <pc:spChg chg="mod">
          <ac:chgData name="Michael S Vernon" userId="4f346a552da548b4" providerId="LiveId" clId="{C068C5D7-7460-4DC2-B225-4C4450CA8CCA}" dt="2023-09-01T15:32:09.019" v="3949" actId="20577"/>
          <ac:spMkLst>
            <pc:docMk/>
            <pc:sldMk cId="4191686600" sldId="264"/>
            <ac:spMk id="2" creationId="{48E052B8-0BF4-7847-F1C6-8CE72A431DA8}"/>
          </ac:spMkLst>
        </pc:spChg>
      </pc:sldChg>
      <pc:sldChg chg="modSp mod">
        <pc:chgData name="Michael S Vernon" userId="4f346a552da548b4" providerId="LiveId" clId="{C068C5D7-7460-4DC2-B225-4C4450CA8CCA}" dt="2023-09-01T05:24:28.472" v="3370" actId="20577"/>
        <pc:sldMkLst>
          <pc:docMk/>
          <pc:sldMk cId="4180231196" sldId="265"/>
        </pc:sldMkLst>
        <pc:spChg chg="mod">
          <ac:chgData name="Michael S Vernon" userId="4f346a552da548b4" providerId="LiveId" clId="{C068C5D7-7460-4DC2-B225-4C4450CA8CCA}" dt="2023-08-31T16:02:30.939" v="170" actId="20577"/>
          <ac:spMkLst>
            <pc:docMk/>
            <pc:sldMk cId="4180231196" sldId="265"/>
            <ac:spMk id="2" creationId="{B82543D7-48DD-546A-B64D-B7661930540B}"/>
          </ac:spMkLst>
        </pc:spChg>
        <pc:spChg chg="mod">
          <ac:chgData name="Michael S Vernon" userId="4f346a552da548b4" providerId="LiveId" clId="{C068C5D7-7460-4DC2-B225-4C4450CA8CCA}" dt="2023-09-01T05:24:28.472" v="3370" actId="20577"/>
          <ac:spMkLst>
            <pc:docMk/>
            <pc:sldMk cId="4180231196" sldId="265"/>
            <ac:spMk id="8" creationId="{AD3A7364-CC24-DA1D-317E-E748EDB79F92}"/>
          </ac:spMkLst>
        </pc:spChg>
      </pc:sldChg>
      <pc:sldChg chg="addSp delSp modSp new mod setBg">
        <pc:chgData name="Michael S Vernon" userId="4f346a552da548b4" providerId="LiveId" clId="{C068C5D7-7460-4DC2-B225-4C4450CA8CCA}" dt="2023-09-01T05:23:24.174" v="3358" actId="20577"/>
        <pc:sldMkLst>
          <pc:docMk/>
          <pc:sldMk cId="1282097461" sldId="266"/>
        </pc:sldMkLst>
        <pc:spChg chg="mod">
          <ac:chgData name="Michael S Vernon" userId="4f346a552da548b4" providerId="LiveId" clId="{C068C5D7-7460-4DC2-B225-4C4450CA8CCA}" dt="2023-09-01T05:23:24.174" v="3358" actId="20577"/>
          <ac:spMkLst>
            <pc:docMk/>
            <pc:sldMk cId="1282097461" sldId="266"/>
            <ac:spMk id="2" creationId="{E2779FFA-C3D5-2657-4718-E13CDA591FB0}"/>
          </ac:spMkLst>
        </pc:spChg>
        <pc:spChg chg="del">
          <ac:chgData name="Michael S Vernon" userId="4f346a552da548b4" providerId="LiveId" clId="{C068C5D7-7460-4DC2-B225-4C4450CA8CCA}" dt="2023-08-31T16:12:47.876" v="309" actId="931"/>
          <ac:spMkLst>
            <pc:docMk/>
            <pc:sldMk cId="1282097461" sldId="266"/>
            <ac:spMk id="3" creationId="{AAC9C27F-C31C-E7CF-71CD-61D68160A355}"/>
          </ac:spMkLst>
        </pc:spChg>
        <pc:spChg chg="add">
          <ac:chgData name="Michael S Vernon" userId="4f346a552da548b4" providerId="LiveId" clId="{C068C5D7-7460-4DC2-B225-4C4450CA8CCA}" dt="2023-08-31T16:13:20.467" v="310" actId="26606"/>
          <ac:spMkLst>
            <pc:docMk/>
            <pc:sldMk cId="1282097461" sldId="266"/>
            <ac:spMk id="10" creationId="{9D768B77-8742-43A0-AF16-6AC4D378E482}"/>
          </ac:spMkLst>
        </pc:spChg>
        <pc:spChg chg="add">
          <ac:chgData name="Michael S Vernon" userId="4f346a552da548b4" providerId="LiveId" clId="{C068C5D7-7460-4DC2-B225-4C4450CA8CCA}" dt="2023-08-31T16:13:20.467" v="310" actId="26606"/>
          <ac:spMkLst>
            <pc:docMk/>
            <pc:sldMk cId="1282097461" sldId="266"/>
            <ac:spMk id="12" creationId="{48B13CA8-CBEA-4805-955D-CEBE32236560}"/>
          </ac:spMkLst>
        </pc:spChg>
        <pc:picChg chg="add mod">
          <ac:chgData name="Michael S Vernon" userId="4f346a552da548b4" providerId="LiveId" clId="{C068C5D7-7460-4DC2-B225-4C4450CA8CCA}" dt="2023-08-31T16:13:20.467" v="310" actId="26606"/>
          <ac:picMkLst>
            <pc:docMk/>
            <pc:sldMk cId="1282097461" sldId="266"/>
            <ac:picMk id="5" creationId="{2734C210-1454-A84C-6023-1508A2B1709E}"/>
          </ac:picMkLst>
        </pc:picChg>
        <pc:picChg chg="add mod">
          <ac:chgData name="Michael S Vernon" userId="4f346a552da548b4" providerId="LiveId" clId="{C068C5D7-7460-4DC2-B225-4C4450CA8CCA}" dt="2023-09-01T05:23:23.468" v="3357" actId="14100"/>
          <ac:picMkLst>
            <pc:docMk/>
            <pc:sldMk cId="1282097461" sldId="266"/>
            <ac:picMk id="7" creationId="{154962EC-9F12-B55E-6401-1283CDA54751}"/>
          </ac:picMkLst>
        </pc:picChg>
      </pc:sldChg>
      <pc:sldChg chg="addSp delSp modSp new mod setBg">
        <pc:chgData name="Michael S Vernon" userId="4f346a552da548b4" providerId="LiveId" clId="{C068C5D7-7460-4DC2-B225-4C4450CA8CCA}" dt="2023-09-01T05:28:47.027" v="3437" actId="20577"/>
        <pc:sldMkLst>
          <pc:docMk/>
          <pc:sldMk cId="3445631992" sldId="267"/>
        </pc:sldMkLst>
        <pc:spChg chg="mod">
          <ac:chgData name="Michael S Vernon" userId="4f346a552da548b4" providerId="LiveId" clId="{C068C5D7-7460-4DC2-B225-4C4450CA8CCA}" dt="2023-09-01T05:28:47.027" v="3437" actId="20577"/>
          <ac:spMkLst>
            <pc:docMk/>
            <pc:sldMk cId="3445631992" sldId="267"/>
            <ac:spMk id="2" creationId="{DEBD61D4-35B7-8D13-39EA-F395BB5D1521}"/>
          </ac:spMkLst>
        </pc:spChg>
        <pc:spChg chg="del">
          <ac:chgData name="Michael S Vernon" userId="4f346a552da548b4" providerId="LiveId" clId="{C068C5D7-7460-4DC2-B225-4C4450CA8CCA}" dt="2023-08-31T16:07:40.773" v="173" actId="931"/>
          <ac:spMkLst>
            <pc:docMk/>
            <pc:sldMk cId="3445631992" sldId="267"/>
            <ac:spMk id="3" creationId="{897B2D9F-2D5D-8568-D0EA-EDC70D154B6E}"/>
          </ac:spMkLst>
        </pc:spChg>
        <pc:spChg chg="add del">
          <ac:chgData name="Michael S Vernon" userId="4f346a552da548b4" providerId="LiveId" clId="{C068C5D7-7460-4DC2-B225-4C4450CA8CCA}" dt="2023-08-31T18:22:01.147" v="2092" actId="931"/>
          <ac:spMkLst>
            <pc:docMk/>
            <pc:sldMk cId="3445631992" sldId="267"/>
            <ac:spMk id="9" creationId="{B69EECE2-AA77-AE52-93F5-C5D3EADF644F}"/>
          </ac:spMkLst>
        </pc:spChg>
        <pc:spChg chg="add">
          <ac:chgData name="Michael S Vernon" userId="4f346a552da548b4" providerId="LiveId" clId="{C068C5D7-7460-4DC2-B225-4C4450CA8CCA}" dt="2023-08-31T16:09:50.805" v="273" actId="26606"/>
          <ac:spMkLst>
            <pc:docMk/>
            <pc:sldMk cId="3445631992" sldId="267"/>
            <ac:spMk id="12" creationId="{F13C74B1-5B17-4795-BED0-7140497B445A}"/>
          </ac:spMkLst>
        </pc:spChg>
        <pc:spChg chg="add">
          <ac:chgData name="Michael S Vernon" userId="4f346a552da548b4" providerId="LiveId" clId="{C068C5D7-7460-4DC2-B225-4C4450CA8CCA}" dt="2023-08-31T16:09:50.805" v="273" actId="26606"/>
          <ac:spMkLst>
            <pc:docMk/>
            <pc:sldMk cId="3445631992" sldId="267"/>
            <ac:spMk id="14" creationId="{D4974D33-8DC5-464E-8C6D-BE58F0669C17}"/>
          </ac:spMkLst>
        </pc:spChg>
        <pc:picChg chg="add mod">
          <ac:chgData name="Michael S Vernon" userId="4f346a552da548b4" providerId="LiveId" clId="{C068C5D7-7460-4DC2-B225-4C4450CA8CCA}" dt="2023-08-31T16:09:50.805" v="273" actId="26606"/>
          <ac:picMkLst>
            <pc:docMk/>
            <pc:sldMk cId="3445631992" sldId="267"/>
            <ac:picMk id="5" creationId="{21F133E1-C9DC-FC13-7003-18AED85ECA35}"/>
          </ac:picMkLst>
        </pc:picChg>
        <pc:picChg chg="add mod">
          <ac:chgData name="Michael S Vernon" userId="4f346a552da548b4" providerId="LiveId" clId="{C068C5D7-7460-4DC2-B225-4C4450CA8CCA}" dt="2023-08-31T18:22:11.121" v="2094" actId="1036"/>
          <ac:picMkLst>
            <pc:docMk/>
            <pc:sldMk cId="3445631992" sldId="267"/>
            <ac:picMk id="7" creationId="{FBF62C5D-D36E-FD69-3322-1E2B473260E8}"/>
          </ac:picMkLst>
        </pc:picChg>
      </pc:sldChg>
      <pc:sldChg chg="addSp delSp modSp new mod setBg">
        <pc:chgData name="Michael S Vernon" userId="4f346a552da548b4" providerId="LiveId" clId="{C068C5D7-7460-4DC2-B225-4C4450CA8CCA}" dt="2023-09-01T16:15:42.163" v="4204" actId="20577"/>
        <pc:sldMkLst>
          <pc:docMk/>
          <pc:sldMk cId="766445966" sldId="268"/>
        </pc:sldMkLst>
        <pc:spChg chg="mod">
          <ac:chgData name="Michael S Vernon" userId="4f346a552da548b4" providerId="LiveId" clId="{C068C5D7-7460-4DC2-B225-4C4450CA8CCA}" dt="2023-09-01T16:15:42.163" v="4204" actId="20577"/>
          <ac:spMkLst>
            <pc:docMk/>
            <pc:sldMk cId="766445966" sldId="268"/>
            <ac:spMk id="2" creationId="{47959C33-8B4E-0CCE-0F0C-EAD50A0A90B6}"/>
          </ac:spMkLst>
        </pc:spChg>
        <pc:spChg chg="del">
          <ac:chgData name="Michael S Vernon" userId="4f346a552da548b4" providerId="LiveId" clId="{C068C5D7-7460-4DC2-B225-4C4450CA8CCA}" dt="2023-08-31T16:45:29.352" v="434" actId="931"/>
          <ac:spMkLst>
            <pc:docMk/>
            <pc:sldMk cId="766445966" sldId="268"/>
            <ac:spMk id="3" creationId="{DED70B6C-62D1-22B4-7C17-ABB669114E76}"/>
          </ac:spMkLst>
        </pc:spChg>
        <pc:spChg chg="add del">
          <ac:chgData name="Michael S Vernon" userId="4f346a552da548b4" providerId="LiveId" clId="{C068C5D7-7460-4DC2-B225-4C4450CA8CCA}" dt="2023-08-31T16:46:52.564" v="481" actId="26606"/>
          <ac:spMkLst>
            <pc:docMk/>
            <pc:sldMk cId="766445966" sldId="268"/>
            <ac:spMk id="10" creationId="{AA857166-A416-4C5E-8AA9-5D5D1E13D151}"/>
          </ac:spMkLst>
        </pc:spChg>
        <pc:spChg chg="add del">
          <ac:chgData name="Michael S Vernon" userId="4f346a552da548b4" providerId="LiveId" clId="{C068C5D7-7460-4DC2-B225-4C4450CA8CCA}" dt="2023-08-31T16:46:52.564" v="481" actId="26606"/>
          <ac:spMkLst>
            <pc:docMk/>
            <pc:sldMk cId="766445966" sldId="268"/>
            <ac:spMk id="12" creationId="{13A48C6C-3CC4-4EE5-A773-EC1EB7F59CD4}"/>
          </ac:spMkLst>
        </pc:spChg>
        <pc:spChg chg="add del">
          <ac:chgData name="Michael S Vernon" userId="4f346a552da548b4" providerId="LiveId" clId="{C068C5D7-7460-4DC2-B225-4C4450CA8CCA}" dt="2023-08-31T16:46:52.564" v="481" actId="26606"/>
          <ac:spMkLst>
            <pc:docMk/>
            <pc:sldMk cId="766445966" sldId="268"/>
            <ac:spMk id="14" creationId="{F489C2E0-4895-4B72-85EA-7EE9FAFFDC7E}"/>
          </ac:spMkLst>
        </pc:spChg>
        <pc:spChg chg="add">
          <ac:chgData name="Michael S Vernon" userId="4f346a552da548b4" providerId="LiveId" clId="{C068C5D7-7460-4DC2-B225-4C4450CA8CCA}" dt="2023-08-31T16:46:52.564" v="481" actId="26606"/>
          <ac:spMkLst>
            <pc:docMk/>
            <pc:sldMk cId="766445966" sldId="268"/>
            <ac:spMk id="19" creationId="{16C5FA50-8D52-4617-AF91-5C7B1C8352F1}"/>
          </ac:spMkLst>
        </pc:spChg>
        <pc:spChg chg="add">
          <ac:chgData name="Michael S Vernon" userId="4f346a552da548b4" providerId="LiveId" clId="{C068C5D7-7460-4DC2-B225-4C4450CA8CCA}" dt="2023-08-31T16:46:52.564" v="481" actId="26606"/>
          <ac:spMkLst>
            <pc:docMk/>
            <pc:sldMk cId="766445966" sldId="268"/>
            <ac:spMk id="21" creationId="{E223798C-12AD-4B0C-A50C-D676347D67CF}"/>
          </ac:spMkLst>
        </pc:spChg>
        <pc:picChg chg="add mod">
          <ac:chgData name="Michael S Vernon" userId="4f346a552da548b4" providerId="LiveId" clId="{C068C5D7-7460-4DC2-B225-4C4450CA8CCA}" dt="2023-08-31T16:46:52.564" v="481" actId="26606"/>
          <ac:picMkLst>
            <pc:docMk/>
            <pc:sldMk cId="766445966" sldId="268"/>
            <ac:picMk id="5" creationId="{B96E60AA-2E97-B55F-E60A-F9D5A682D383}"/>
          </ac:picMkLst>
        </pc:picChg>
      </pc:sldChg>
      <pc:sldChg chg="addSp delSp modSp new mod setBg">
        <pc:chgData name="Michael S Vernon" userId="4f346a552da548b4" providerId="LiveId" clId="{C068C5D7-7460-4DC2-B225-4C4450CA8CCA}" dt="2023-09-01T16:20:30.214" v="4248" actId="20577"/>
        <pc:sldMkLst>
          <pc:docMk/>
          <pc:sldMk cId="28542930" sldId="269"/>
        </pc:sldMkLst>
        <pc:spChg chg="mod">
          <ac:chgData name="Michael S Vernon" userId="4f346a552da548b4" providerId="LiveId" clId="{C068C5D7-7460-4DC2-B225-4C4450CA8CCA}" dt="2023-09-01T16:20:30.214" v="4248" actId="20577"/>
          <ac:spMkLst>
            <pc:docMk/>
            <pc:sldMk cId="28542930" sldId="269"/>
            <ac:spMk id="2" creationId="{79AA860E-4172-A9DB-13E7-0BD7828084D5}"/>
          </ac:spMkLst>
        </pc:spChg>
        <pc:spChg chg="del">
          <ac:chgData name="Michael S Vernon" userId="4f346a552da548b4" providerId="LiveId" clId="{C068C5D7-7460-4DC2-B225-4C4450CA8CCA}" dt="2023-08-31T16:51:12.491" v="575" actId="931"/>
          <ac:spMkLst>
            <pc:docMk/>
            <pc:sldMk cId="28542930" sldId="269"/>
            <ac:spMk id="3" creationId="{CAA1B9F8-C499-2F35-172B-E93E09207A19}"/>
          </ac:spMkLst>
        </pc:spChg>
        <pc:spChg chg="add">
          <ac:chgData name="Michael S Vernon" userId="4f346a552da548b4" providerId="LiveId" clId="{C068C5D7-7460-4DC2-B225-4C4450CA8CCA}" dt="2023-08-31T16:51:23.898" v="576" actId="26606"/>
          <ac:spMkLst>
            <pc:docMk/>
            <pc:sldMk cId="28542930" sldId="269"/>
            <ac:spMk id="10" creationId="{16C5FA50-8D52-4617-AF91-5C7B1C8352F1}"/>
          </ac:spMkLst>
        </pc:spChg>
        <pc:spChg chg="add">
          <ac:chgData name="Michael S Vernon" userId="4f346a552da548b4" providerId="LiveId" clId="{C068C5D7-7460-4DC2-B225-4C4450CA8CCA}" dt="2023-08-31T16:51:23.898" v="576" actId="26606"/>
          <ac:spMkLst>
            <pc:docMk/>
            <pc:sldMk cId="28542930" sldId="269"/>
            <ac:spMk id="12" creationId="{E223798C-12AD-4B0C-A50C-D676347D67CF}"/>
          </ac:spMkLst>
        </pc:spChg>
        <pc:picChg chg="add mod">
          <ac:chgData name="Michael S Vernon" userId="4f346a552da548b4" providerId="LiveId" clId="{C068C5D7-7460-4DC2-B225-4C4450CA8CCA}" dt="2023-08-31T16:51:48.992" v="578" actId="962"/>
          <ac:picMkLst>
            <pc:docMk/>
            <pc:sldMk cId="28542930" sldId="269"/>
            <ac:picMk id="5" creationId="{3724A1EE-9E5B-DDE9-4696-5F41DF2C959C}"/>
          </ac:picMkLst>
        </pc:picChg>
      </pc:sldChg>
      <pc:sldChg chg="addSp delSp modSp new mod setBg">
        <pc:chgData name="Michael S Vernon" userId="4f346a552da548b4" providerId="LiveId" clId="{C068C5D7-7460-4DC2-B225-4C4450CA8CCA}" dt="2023-09-01T16:21:17.046" v="4253" actId="27636"/>
        <pc:sldMkLst>
          <pc:docMk/>
          <pc:sldMk cId="3770024275" sldId="270"/>
        </pc:sldMkLst>
        <pc:spChg chg="mod">
          <ac:chgData name="Michael S Vernon" userId="4f346a552da548b4" providerId="LiveId" clId="{C068C5D7-7460-4DC2-B225-4C4450CA8CCA}" dt="2023-09-01T16:21:17.046" v="4253" actId="27636"/>
          <ac:spMkLst>
            <pc:docMk/>
            <pc:sldMk cId="3770024275" sldId="270"/>
            <ac:spMk id="2" creationId="{7117D372-DD7A-92A6-5E92-E1830C4F4F5D}"/>
          </ac:spMkLst>
        </pc:spChg>
        <pc:spChg chg="del">
          <ac:chgData name="Michael S Vernon" userId="4f346a552da548b4" providerId="LiveId" clId="{C068C5D7-7460-4DC2-B225-4C4450CA8CCA}" dt="2023-08-31T16:55:48.301" v="657" actId="931"/>
          <ac:spMkLst>
            <pc:docMk/>
            <pc:sldMk cId="3770024275" sldId="270"/>
            <ac:spMk id="3" creationId="{EB345A22-F08C-F15D-0C28-19B83355E44A}"/>
          </ac:spMkLst>
        </pc:spChg>
        <pc:spChg chg="add">
          <ac:chgData name="Michael S Vernon" userId="4f346a552da548b4" providerId="LiveId" clId="{C068C5D7-7460-4DC2-B225-4C4450CA8CCA}" dt="2023-08-31T16:56:46.891" v="658" actId="26606"/>
          <ac:spMkLst>
            <pc:docMk/>
            <pc:sldMk cId="3770024275" sldId="270"/>
            <ac:spMk id="10" creationId="{9D768B77-8742-43A0-AF16-6AC4D378E482}"/>
          </ac:spMkLst>
        </pc:spChg>
        <pc:spChg chg="add">
          <ac:chgData name="Michael S Vernon" userId="4f346a552da548b4" providerId="LiveId" clId="{C068C5D7-7460-4DC2-B225-4C4450CA8CCA}" dt="2023-08-31T16:56:46.891" v="658" actId="26606"/>
          <ac:spMkLst>
            <pc:docMk/>
            <pc:sldMk cId="3770024275" sldId="270"/>
            <ac:spMk id="12" creationId="{48B13CA8-CBEA-4805-955D-CEBE32236560}"/>
          </ac:spMkLst>
        </pc:spChg>
        <pc:picChg chg="add mod">
          <ac:chgData name="Michael S Vernon" userId="4f346a552da548b4" providerId="LiveId" clId="{C068C5D7-7460-4DC2-B225-4C4450CA8CCA}" dt="2023-08-31T16:56:46.891" v="658" actId="26606"/>
          <ac:picMkLst>
            <pc:docMk/>
            <pc:sldMk cId="3770024275" sldId="270"/>
            <ac:picMk id="5" creationId="{1A3BE6D1-EE98-FBE8-DF08-871FE1423064}"/>
          </ac:picMkLst>
        </pc:picChg>
      </pc:sldChg>
      <pc:sldChg chg="addSp delSp modSp new mod setBg">
        <pc:chgData name="Michael S Vernon" userId="4f346a552da548b4" providerId="LiveId" clId="{C068C5D7-7460-4DC2-B225-4C4450CA8CCA}" dt="2023-09-01T00:11:40.295" v="2788" actId="6549"/>
        <pc:sldMkLst>
          <pc:docMk/>
          <pc:sldMk cId="2579679674" sldId="271"/>
        </pc:sldMkLst>
        <pc:spChg chg="mod">
          <ac:chgData name="Michael S Vernon" userId="4f346a552da548b4" providerId="LiveId" clId="{C068C5D7-7460-4DC2-B225-4C4450CA8CCA}" dt="2023-09-01T00:11:40.295" v="2788" actId="6549"/>
          <ac:spMkLst>
            <pc:docMk/>
            <pc:sldMk cId="2579679674" sldId="271"/>
            <ac:spMk id="2" creationId="{CD34D8C1-58DD-3DE1-5B10-45700C926F97}"/>
          </ac:spMkLst>
        </pc:spChg>
        <pc:spChg chg="del">
          <ac:chgData name="Michael S Vernon" userId="4f346a552da548b4" providerId="LiveId" clId="{C068C5D7-7460-4DC2-B225-4C4450CA8CCA}" dt="2023-08-31T16:59:24.199" v="752" actId="931"/>
          <ac:spMkLst>
            <pc:docMk/>
            <pc:sldMk cId="2579679674" sldId="271"/>
            <ac:spMk id="3" creationId="{899DC092-ECA3-1DAD-E553-4FB3D7C26945}"/>
          </ac:spMkLst>
        </pc:spChg>
        <pc:spChg chg="add del">
          <ac:chgData name="Michael S Vernon" userId="4f346a552da548b4" providerId="LiveId" clId="{C068C5D7-7460-4DC2-B225-4C4450CA8CCA}" dt="2023-08-31T17:00:47.774" v="754" actId="931"/>
          <ac:spMkLst>
            <pc:docMk/>
            <pc:sldMk cId="2579679674" sldId="271"/>
            <ac:spMk id="9" creationId="{5977F99F-07C9-C799-598D-01469A63B31C}"/>
          </ac:spMkLst>
        </pc:spChg>
        <pc:spChg chg="add">
          <ac:chgData name="Michael S Vernon" userId="4f346a552da548b4" providerId="LiveId" clId="{C068C5D7-7460-4DC2-B225-4C4450CA8CCA}" dt="2023-08-31T16:59:36.648" v="753" actId="26606"/>
          <ac:spMkLst>
            <pc:docMk/>
            <pc:sldMk cId="2579679674" sldId="271"/>
            <ac:spMk id="12" creationId="{3AFE8227-C443-417B-BA91-520EB1EF4559}"/>
          </ac:spMkLst>
        </pc:spChg>
        <pc:spChg chg="add">
          <ac:chgData name="Michael S Vernon" userId="4f346a552da548b4" providerId="LiveId" clId="{C068C5D7-7460-4DC2-B225-4C4450CA8CCA}" dt="2023-08-31T16:59:36.648" v="753" actId="26606"/>
          <ac:spMkLst>
            <pc:docMk/>
            <pc:sldMk cId="2579679674" sldId="271"/>
            <ac:spMk id="14" creationId="{907741FC-B544-4A6E-B831-6789D042333D}"/>
          </ac:spMkLst>
        </pc:spChg>
        <pc:spChg chg="add">
          <ac:chgData name="Michael S Vernon" userId="4f346a552da548b4" providerId="LiveId" clId="{C068C5D7-7460-4DC2-B225-4C4450CA8CCA}" dt="2023-08-31T16:59:36.648" v="753" actId="26606"/>
          <ac:spMkLst>
            <pc:docMk/>
            <pc:sldMk cId="2579679674" sldId="271"/>
            <ac:spMk id="16" creationId="{3F0BE7ED-7814-4273-B18A-F26CC0380380}"/>
          </ac:spMkLst>
        </pc:spChg>
        <pc:picChg chg="add mod">
          <ac:chgData name="Michael S Vernon" userId="4f346a552da548b4" providerId="LiveId" clId="{C068C5D7-7460-4DC2-B225-4C4450CA8CCA}" dt="2023-08-31T16:59:36.648" v="753" actId="26606"/>
          <ac:picMkLst>
            <pc:docMk/>
            <pc:sldMk cId="2579679674" sldId="271"/>
            <ac:picMk id="5" creationId="{5FA0000A-19F8-1087-D4D4-2467827201A6}"/>
          </ac:picMkLst>
        </pc:picChg>
        <pc:picChg chg="add mod">
          <ac:chgData name="Michael S Vernon" userId="4f346a552da548b4" providerId="LiveId" clId="{C068C5D7-7460-4DC2-B225-4C4450CA8CCA}" dt="2023-08-31T23:50:02.206" v="2487" actId="14100"/>
          <ac:picMkLst>
            <pc:docMk/>
            <pc:sldMk cId="2579679674" sldId="271"/>
            <ac:picMk id="7" creationId="{03F5A42E-65EF-5836-8F51-1A8D54DD9CF5}"/>
          </ac:picMkLst>
        </pc:picChg>
      </pc:sldChg>
      <pc:sldChg chg="addSp delSp modSp new mod setBg">
        <pc:chgData name="Michael S Vernon" userId="4f346a552da548b4" providerId="LiveId" clId="{C068C5D7-7460-4DC2-B225-4C4450CA8CCA}" dt="2023-09-01T00:14:30.104" v="2807" actId="6549"/>
        <pc:sldMkLst>
          <pc:docMk/>
          <pc:sldMk cId="769877871" sldId="272"/>
        </pc:sldMkLst>
        <pc:spChg chg="mod ord">
          <ac:chgData name="Michael S Vernon" userId="4f346a552da548b4" providerId="LiveId" clId="{C068C5D7-7460-4DC2-B225-4C4450CA8CCA}" dt="2023-09-01T00:14:30.104" v="2807" actId="6549"/>
          <ac:spMkLst>
            <pc:docMk/>
            <pc:sldMk cId="769877871" sldId="272"/>
            <ac:spMk id="2" creationId="{A1734634-2CE7-52CF-B19A-FF5F12AEA79C}"/>
          </ac:spMkLst>
        </pc:spChg>
        <pc:spChg chg="del mod">
          <ac:chgData name="Michael S Vernon" userId="4f346a552da548b4" providerId="LiveId" clId="{C068C5D7-7460-4DC2-B225-4C4450CA8CCA}" dt="2023-08-31T17:08:14.417" v="964" actId="931"/>
          <ac:spMkLst>
            <pc:docMk/>
            <pc:sldMk cId="769877871" sldId="272"/>
            <ac:spMk id="3" creationId="{F2077627-9F37-36D1-654C-3237E884630F}"/>
          </ac:spMkLst>
        </pc:spChg>
        <pc:spChg chg="add del">
          <ac:chgData name="Michael S Vernon" userId="4f346a552da548b4" providerId="LiveId" clId="{C068C5D7-7460-4DC2-B225-4C4450CA8CCA}" dt="2023-08-31T17:10:10.806" v="968" actId="931"/>
          <ac:spMkLst>
            <pc:docMk/>
            <pc:sldMk cId="769877871" sldId="272"/>
            <ac:spMk id="9" creationId="{56AFF855-A66C-C1F3-2C0A-EB7F19EDAA9E}"/>
          </ac:spMkLst>
        </pc:spChg>
        <pc:spChg chg="add">
          <ac:chgData name="Michael S Vernon" userId="4f346a552da548b4" providerId="LiveId" clId="{C068C5D7-7460-4DC2-B225-4C4450CA8CCA}" dt="2023-08-31T17:09:04.672" v="967" actId="26606"/>
          <ac:spMkLst>
            <pc:docMk/>
            <pc:sldMk cId="769877871" sldId="272"/>
            <ac:spMk id="12" creationId="{9F7D5CDA-D291-4307-BF55-1381FED29634}"/>
          </ac:spMkLst>
        </pc:spChg>
        <pc:spChg chg="add">
          <ac:chgData name="Michael S Vernon" userId="4f346a552da548b4" providerId="LiveId" clId="{C068C5D7-7460-4DC2-B225-4C4450CA8CCA}" dt="2023-08-31T17:09:04.672" v="967" actId="26606"/>
          <ac:spMkLst>
            <pc:docMk/>
            <pc:sldMk cId="769877871" sldId="272"/>
            <ac:spMk id="14" creationId="{59B296B9-C5A5-4E4F-9B60-C907B5F1466C}"/>
          </ac:spMkLst>
        </pc:spChg>
        <pc:spChg chg="add">
          <ac:chgData name="Michael S Vernon" userId="4f346a552da548b4" providerId="LiveId" clId="{C068C5D7-7460-4DC2-B225-4C4450CA8CCA}" dt="2023-08-31T17:09:04.672" v="967" actId="26606"/>
          <ac:spMkLst>
            <pc:docMk/>
            <pc:sldMk cId="769877871" sldId="272"/>
            <ac:spMk id="16" creationId="{D0300FD3-5AF1-6305-15FA-9078072672E2}"/>
          </ac:spMkLst>
        </pc:spChg>
        <pc:picChg chg="add mod">
          <ac:chgData name="Michael S Vernon" userId="4f346a552da548b4" providerId="LiveId" clId="{C068C5D7-7460-4DC2-B225-4C4450CA8CCA}" dt="2023-08-31T17:09:04.672" v="967" actId="26606"/>
          <ac:picMkLst>
            <pc:docMk/>
            <pc:sldMk cId="769877871" sldId="272"/>
            <ac:picMk id="5" creationId="{89C18114-CA3D-4CB9-F55F-DC2FF10AC013}"/>
          </ac:picMkLst>
        </pc:picChg>
        <pc:picChg chg="add mod">
          <ac:chgData name="Michael S Vernon" userId="4f346a552da548b4" providerId="LiveId" clId="{C068C5D7-7460-4DC2-B225-4C4450CA8CCA}" dt="2023-08-31T17:10:10.806" v="968" actId="931"/>
          <ac:picMkLst>
            <pc:docMk/>
            <pc:sldMk cId="769877871" sldId="272"/>
            <ac:picMk id="7" creationId="{FFA4B6AC-6E63-B1CA-EE31-5BFE99149F42}"/>
          </ac:picMkLst>
        </pc:picChg>
      </pc:sldChg>
      <pc:sldChg chg="addSp delSp modSp new mod setBg">
        <pc:chgData name="Michael S Vernon" userId="4f346a552da548b4" providerId="LiveId" clId="{C068C5D7-7460-4DC2-B225-4C4450CA8CCA}" dt="2023-09-01T05:17:58.058" v="3306" actId="313"/>
        <pc:sldMkLst>
          <pc:docMk/>
          <pc:sldMk cId="2509266774" sldId="273"/>
        </pc:sldMkLst>
        <pc:spChg chg="mod">
          <ac:chgData name="Michael S Vernon" userId="4f346a552da548b4" providerId="LiveId" clId="{C068C5D7-7460-4DC2-B225-4C4450CA8CCA}" dt="2023-09-01T05:17:58.058" v="3306" actId="313"/>
          <ac:spMkLst>
            <pc:docMk/>
            <pc:sldMk cId="2509266774" sldId="273"/>
            <ac:spMk id="2" creationId="{1BFD878A-24AB-821D-D85D-52BDC34734A2}"/>
          </ac:spMkLst>
        </pc:spChg>
        <pc:spChg chg="del">
          <ac:chgData name="Michael S Vernon" userId="4f346a552da548b4" providerId="LiveId" clId="{C068C5D7-7460-4DC2-B225-4C4450CA8CCA}" dt="2023-08-31T17:11:54.081" v="1032" actId="931"/>
          <ac:spMkLst>
            <pc:docMk/>
            <pc:sldMk cId="2509266774" sldId="273"/>
            <ac:spMk id="3" creationId="{5A17AC34-7003-9545-CE14-A459078129AB}"/>
          </ac:spMkLst>
        </pc:spChg>
        <pc:spChg chg="add del">
          <ac:chgData name="Michael S Vernon" userId="4f346a552da548b4" providerId="LiveId" clId="{C068C5D7-7460-4DC2-B225-4C4450CA8CCA}" dt="2023-08-31T17:12:38.289" v="1034" actId="931"/>
          <ac:spMkLst>
            <pc:docMk/>
            <pc:sldMk cId="2509266774" sldId="273"/>
            <ac:spMk id="9" creationId="{6FCDAC5C-363B-251E-4E76-5A3E7B85DC18}"/>
          </ac:spMkLst>
        </pc:spChg>
        <pc:grpChg chg="add">
          <ac:chgData name="Michael S Vernon" userId="4f346a552da548b4" providerId="LiveId" clId="{C068C5D7-7460-4DC2-B225-4C4450CA8CCA}" dt="2023-08-31T17:12:27.126" v="1033" actId="26606"/>
          <ac:grpSpMkLst>
            <pc:docMk/>
            <pc:sldMk cId="2509266774" sldId="273"/>
            <ac:grpSpMk id="12" creationId="{BE589684-54CA-64D8-C963-5F19FF75BF72}"/>
          </ac:grpSpMkLst>
        </pc:grpChg>
        <pc:picChg chg="add mod">
          <ac:chgData name="Michael S Vernon" userId="4f346a552da548b4" providerId="LiveId" clId="{C068C5D7-7460-4DC2-B225-4C4450CA8CCA}" dt="2023-08-31T17:12:27.126" v="1033" actId="26606"/>
          <ac:picMkLst>
            <pc:docMk/>
            <pc:sldMk cId="2509266774" sldId="273"/>
            <ac:picMk id="5" creationId="{FD6715B6-A7F7-6CD9-23D8-83E6C6C6DFE9}"/>
          </ac:picMkLst>
        </pc:picChg>
        <pc:picChg chg="add mod">
          <ac:chgData name="Michael S Vernon" userId="4f346a552da548b4" providerId="LiveId" clId="{C068C5D7-7460-4DC2-B225-4C4450CA8CCA}" dt="2023-08-31T17:12:38.289" v="1034" actId="931"/>
          <ac:picMkLst>
            <pc:docMk/>
            <pc:sldMk cId="2509266774" sldId="273"/>
            <ac:picMk id="7" creationId="{97BB46D7-4E67-CF8E-F95B-84DD99FD9DAF}"/>
          </ac:picMkLst>
        </pc:picChg>
      </pc:sldChg>
      <pc:sldChg chg="addSp delSp modSp new mod setBg">
        <pc:chgData name="Michael S Vernon" userId="4f346a552da548b4" providerId="LiveId" clId="{C068C5D7-7460-4DC2-B225-4C4450CA8CCA}" dt="2023-09-01T05:17:05.144" v="3303" actId="14100"/>
        <pc:sldMkLst>
          <pc:docMk/>
          <pc:sldMk cId="1818479255" sldId="274"/>
        </pc:sldMkLst>
        <pc:spChg chg="mod">
          <ac:chgData name="Michael S Vernon" userId="4f346a552da548b4" providerId="LiveId" clId="{C068C5D7-7460-4DC2-B225-4C4450CA8CCA}" dt="2023-09-01T05:16:28.295" v="3301" actId="313"/>
          <ac:spMkLst>
            <pc:docMk/>
            <pc:sldMk cId="1818479255" sldId="274"/>
            <ac:spMk id="2" creationId="{EAB743A1-7B0C-E80A-7145-CD23CD2D7631}"/>
          </ac:spMkLst>
        </pc:spChg>
        <pc:spChg chg="del">
          <ac:chgData name="Michael S Vernon" userId="4f346a552da548b4" providerId="LiveId" clId="{C068C5D7-7460-4DC2-B225-4C4450CA8CCA}" dt="2023-08-31T17:14:31.485" v="1091" actId="931"/>
          <ac:spMkLst>
            <pc:docMk/>
            <pc:sldMk cId="1818479255" sldId="274"/>
            <ac:spMk id="3" creationId="{DA340825-2530-8413-21F5-C6C7A9E5BDFE}"/>
          </ac:spMkLst>
        </pc:spChg>
        <pc:spChg chg="add del">
          <ac:chgData name="Michael S Vernon" userId="4f346a552da548b4" providerId="LiveId" clId="{C068C5D7-7460-4DC2-B225-4C4450CA8CCA}" dt="2023-08-31T17:15:56.886" v="1093" actId="931"/>
          <ac:spMkLst>
            <pc:docMk/>
            <pc:sldMk cId="1818479255" sldId="274"/>
            <ac:spMk id="9" creationId="{B441CAE8-C651-9278-A6B2-C0465D596437}"/>
          </ac:spMkLst>
        </pc:spChg>
        <pc:spChg chg="add del mod">
          <ac:chgData name="Michael S Vernon" userId="4f346a552da548b4" providerId="LiveId" clId="{C068C5D7-7460-4DC2-B225-4C4450CA8CCA}" dt="2023-08-31T17:19:12.428" v="1103" actId="931"/>
          <ac:spMkLst>
            <pc:docMk/>
            <pc:sldMk cId="1818479255" sldId="274"/>
            <ac:spMk id="17" creationId="{F59DAC0B-7DC4-4F22-4B6D-7F6E01B1EFB1}"/>
          </ac:spMkLst>
        </pc:spChg>
        <pc:grpChg chg="add">
          <ac:chgData name="Michael S Vernon" userId="4f346a552da548b4" providerId="LiveId" clId="{C068C5D7-7460-4DC2-B225-4C4450CA8CCA}" dt="2023-08-31T17:14:47.319" v="1092" actId="26606"/>
          <ac:grpSpMkLst>
            <pc:docMk/>
            <pc:sldMk cId="1818479255" sldId="274"/>
            <ac:grpSpMk id="12" creationId="{BE589684-54CA-64D8-C963-5F19FF75BF72}"/>
          </ac:grpSpMkLst>
        </pc:grpChg>
        <pc:picChg chg="add del mod">
          <ac:chgData name="Michael S Vernon" userId="4f346a552da548b4" providerId="LiveId" clId="{C068C5D7-7460-4DC2-B225-4C4450CA8CCA}" dt="2023-08-31T17:16:17.994" v="1094" actId="478"/>
          <ac:picMkLst>
            <pc:docMk/>
            <pc:sldMk cId="1818479255" sldId="274"/>
            <ac:picMk id="5" creationId="{06D52C4B-33E2-E3A9-2EB0-B4BF3273A757}"/>
          </ac:picMkLst>
        </pc:picChg>
        <pc:picChg chg="add del mod">
          <ac:chgData name="Michael S Vernon" userId="4f346a552da548b4" providerId="LiveId" clId="{C068C5D7-7460-4DC2-B225-4C4450CA8CCA}" dt="2023-08-31T17:18:56.832" v="1102" actId="478"/>
          <ac:picMkLst>
            <pc:docMk/>
            <pc:sldMk cId="1818479255" sldId="274"/>
            <ac:picMk id="7" creationId="{52A48537-8D26-F417-F99F-06CB6B6B2A67}"/>
          </ac:picMkLst>
        </pc:picChg>
        <pc:picChg chg="add mod">
          <ac:chgData name="Michael S Vernon" userId="4f346a552da548b4" providerId="LiveId" clId="{C068C5D7-7460-4DC2-B225-4C4450CA8CCA}" dt="2023-09-01T05:17:05.144" v="3303" actId="14100"/>
          <ac:picMkLst>
            <pc:docMk/>
            <pc:sldMk cId="1818479255" sldId="274"/>
            <ac:picMk id="10" creationId="{224B2018-F988-C4C0-E52C-3690EBA8FF61}"/>
          </ac:picMkLst>
        </pc:picChg>
        <pc:picChg chg="add del mod">
          <ac:chgData name="Michael S Vernon" userId="4f346a552da548b4" providerId="LiveId" clId="{C068C5D7-7460-4DC2-B225-4C4450CA8CCA}" dt="2023-08-31T17:18:20.259" v="1100" actId="931"/>
          <ac:picMkLst>
            <pc:docMk/>
            <pc:sldMk cId="1818479255" sldId="274"/>
            <ac:picMk id="15" creationId="{89018FBE-A203-D7B2-B3AA-77B5748F3F00}"/>
          </ac:picMkLst>
        </pc:picChg>
        <pc:picChg chg="add mod">
          <ac:chgData name="Michael S Vernon" userId="4f346a552da548b4" providerId="LiveId" clId="{C068C5D7-7460-4DC2-B225-4C4450CA8CCA}" dt="2023-09-01T05:16:16.928" v="3298" actId="14100"/>
          <ac:picMkLst>
            <pc:docMk/>
            <pc:sldMk cId="1818479255" sldId="274"/>
            <ac:picMk id="19" creationId="{6404E8FD-93A9-92B1-9178-CF78CA2E2872}"/>
          </ac:picMkLst>
        </pc:picChg>
      </pc:sldChg>
      <pc:sldChg chg="addSp delSp modSp new mod setBg">
        <pc:chgData name="Michael S Vernon" userId="4f346a552da548b4" providerId="LiveId" clId="{C068C5D7-7460-4DC2-B225-4C4450CA8CCA}" dt="2023-08-31T18:27:16.085" v="2131" actId="14100"/>
        <pc:sldMkLst>
          <pc:docMk/>
          <pc:sldMk cId="799490603" sldId="275"/>
        </pc:sldMkLst>
        <pc:spChg chg="mod">
          <ac:chgData name="Michael S Vernon" userId="4f346a552da548b4" providerId="LiveId" clId="{C068C5D7-7460-4DC2-B225-4C4450CA8CCA}" dt="2023-08-31T17:24:11.848" v="1276" actId="14100"/>
          <ac:spMkLst>
            <pc:docMk/>
            <pc:sldMk cId="799490603" sldId="275"/>
            <ac:spMk id="2" creationId="{FCAE4A62-4C82-338C-6E81-5A21EB716744}"/>
          </ac:spMkLst>
        </pc:spChg>
        <pc:spChg chg="del">
          <ac:chgData name="Michael S Vernon" userId="4f346a552da548b4" providerId="LiveId" clId="{C068C5D7-7460-4DC2-B225-4C4450CA8CCA}" dt="2023-08-31T17:22:13.027" v="1223" actId="931"/>
          <ac:spMkLst>
            <pc:docMk/>
            <pc:sldMk cId="799490603" sldId="275"/>
            <ac:spMk id="3" creationId="{DDDC317F-534D-E94E-F6F1-8B9B7804EA4B}"/>
          </ac:spMkLst>
        </pc:spChg>
        <pc:grpChg chg="add">
          <ac:chgData name="Michael S Vernon" userId="4f346a552da548b4" providerId="LiveId" clId="{C068C5D7-7460-4DC2-B225-4C4450CA8CCA}" dt="2023-08-31T17:22:23.031" v="1224" actId="26606"/>
          <ac:grpSpMkLst>
            <pc:docMk/>
            <pc:sldMk cId="799490603" sldId="275"/>
            <ac:grpSpMk id="10" creationId="{710FEF04-9FA2-4DD8-EC29-60D92C72296A}"/>
          </ac:grpSpMkLst>
        </pc:grpChg>
        <pc:picChg chg="add mod">
          <ac:chgData name="Michael S Vernon" userId="4f346a552da548b4" providerId="LiveId" clId="{C068C5D7-7460-4DC2-B225-4C4450CA8CCA}" dt="2023-08-31T18:27:16.085" v="2131" actId="14100"/>
          <ac:picMkLst>
            <pc:docMk/>
            <pc:sldMk cId="799490603" sldId="275"/>
            <ac:picMk id="5" creationId="{34494E32-BE0C-5438-951C-BD1D33EA1654}"/>
          </ac:picMkLst>
        </pc:picChg>
      </pc:sldChg>
      <pc:sldChg chg="addSp delSp modSp new mod setBg">
        <pc:chgData name="Michael S Vernon" userId="4f346a552da548b4" providerId="LiveId" clId="{C068C5D7-7460-4DC2-B225-4C4450CA8CCA}" dt="2023-09-01T05:14:33.391" v="3293" actId="14100"/>
        <pc:sldMkLst>
          <pc:docMk/>
          <pc:sldMk cId="779825637" sldId="276"/>
        </pc:sldMkLst>
        <pc:spChg chg="mod">
          <ac:chgData name="Michael S Vernon" userId="4f346a552da548b4" providerId="LiveId" clId="{C068C5D7-7460-4DC2-B225-4C4450CA8CCA}" dt="2023-08-31T17:30:29.517" v="1383" actId="26606"/>
          <ac:spMkLst>
            <pc:docMk/>
            <pc:sldMk cId="779825637" sldId="276"/>
            <ac:spMk id="2" creationId="{FDAAA8DC-F21B-6EDD-23FF-07E6DAE8AEC9}"/>
          </ac:spMkLst>
        </pc:spChg>
        <pc:spChg chg="del">
          <ac:chgData name="Michael S Vernon" userId="4f346a552da548b4" providerId="LiveId" clId="{C068C5D7-7460-4DC2-B225-4C4450CA8CCA}" dt="2023-08-31T17:30:11.836" v="1382" actId="931"/>
          <ac:spMkLst>
            <pc:docMk/>
            <pc:sldMk cId="779825637" sldId="276"/>
            <ac:spMk id="3" creationId="{CF2E4D12-8C98-0E26-D43F-37AAAF28D987}"/>
          </ac:spMkLst>
        </pc:spChg>
        <pc:spChg chg="add del">
          <ac:chgData name="Michael S Vernon" userId="4f346a552da548b4" providerId="LiveId" clId="{C068C5D7-7460-4DC2-B225-4C4450CA8CCA}" dt="2023-08-31T17:30:43.075" v="1384" actId="931"/>
          <ac:spMkLst>
            <pc:docMk/>
            <pc:sldMk cId="779825637" sldId="276"/>
            <ac:spMk id="9" creationId="{45FAA47F-0D5D-5A0B-D899-1786CD18D4F0}"/>
          </ac:spMkLst>
        </pc:spChg>
        <pc:spChg chg="add">
          <ac:chgData name="Michael S Vernon" userId="4f346a552da548b4" providerId="LiveId" clId="{C068C5D7-7460-4DC2-B225-4C4450CA8CCA}" dt="2023-08-31T17:30:29.517" v="1383" actId="26606"/>
          <ac:spMkLst>
            <pc:docMk/>
            <pc:sldMk cId="779825637" sldId="276"/>
            <ac:spMk id="12" creationId="{B210AC1D-4063-4C6E-9528-FA9C4C0C18E6}"/>
          </ac:spMkLst>
        </pc:spChg>
        <pc:spChg chg="add">
          <ac:chgData name="Michael S Vernon" userId="4f346a552da548b4" providerId="LiveId" clId="{C068C5D7-7460-4DC2-B225-4C4450CA8CCA}" dt="2023-08-31T17:30:29.517" v="1383" actId="26606"/>
          <ac:spMkLst>
            <pc:docMk/>
            <pc:sldMk cId="779825637" sldId="276"/>
            <ac:spMk id="14" creationId="{02F8C595-E68C-4306-AED8-DC7826A0A506}"/>
          </ac:spMkLst>
        </pc:spChg>
        <pc:picChg chg="add mod">
          <ac:chgData name="Michael S Vernon" userId="4f346a552da548b4" providerId="LiveId" clId="{C068C5D7-7460-4DC2-B225-4C4450CA8CCA}" dt="2023-08-31T17:30:29.517" v="1383" actId="26606"/>
          <ac:picMkLst>
            <pc:docMk/>
            <pc:sldMk cId="779825637" sldId="276"/>
            <ac:picMk id="5" creationId="{12D05BE2-C7C2-0DC6-A890-113886B5BA08}"/>
          </ac:picMkLst>
        </pc:picChg>
        <pc:picChg chg="add mod">
          <ac:chgData name="Michael S Vernon" userId="4f346a552da548b4" providerId="LiveId" clId="{C068C5D7-7460-4DC2-B225-4C4450CA8CCA}" dt="2023-09-01T05:14:33.391" v="3293" actId="14100"/>
          <ac:picMkLst>
            <pc:docMk/>
            <pc:sldMk cId="779825637" sldId="276"/>
            <ac:picMk id="7" creationId="{31DF747A-9682-1C4A-24AD-60ACE7254779}"/>
          </ac:picMkLst>
        </pc:picChg>
      </pc:sldChg>
      <pc:sldChg chg="addSp delSp modSp new mod setBg">
        <pc:chgData name="Michael S Vernon" userId="4f346a552da548b4" providerId="LiveId" clId="{C068C5D7-7460-4DC2-B225-4C4450CA8CCA}" dt="2023-08-31T17:39:39.187" v="1532" actId="26606"/>
        <pc:sldMkLst>
          <pc:docMk/>
          <pc:sldMk cId="112535915" sldId="277"/>
        </pc:sldMkLst>
        <pc:spChg chg="mod">
          <ac:chgData name="Michael S Vernon" userId="4f346a552da548b4" providerId="LiveId" clId="{C068C5D7-7460-4DC2-B225-4C4450CA8CCA}" dt="2023-08-31T17:39:39.187" v="1532" actId="26606"/>
          <ac:spMkLst>
            <pc:docMk/>
            <pc:sldMk cId="112535915" sldId="277"/>
            <ac:spMk id="2" creationId="{A4E7D573-AF8B-76C2-F9F0-F7F0E3C7B505}"/>
          </ac:spMkLst>
        </pc:spChg>
        <pc:spChg chg="del">
          <ac:chgData name="Michael S Vernon" userId="4f346a552da548b4" providerId="LiveId" clId="{C068C5D7-7460-4DC2-B225-4C4450CA8CCA}" dt="2023-08-31T17:38:56.375" v="1529" actId="931"/>
          <ac:spMkLst>
            <pc:docMk/>
            <pc:sldMk cId="112535915" sldId="277"/>
            <ac:spMk id="3" creationId="{565FEE6D-BF69-DFFF-C1F7-B29AFD1B8B36}"/>
          </ac:spMkLst>
        </pc:spChg>
        <pc:grpChg chg="add">
          <ac:chgData name="Michael S Vernon" userId="4f346a552da548b4" providerId="LiveId" clId="{C068C5D7-7460-4DC2-B225-4C4450CA8CCA}" dt="2023-08-31T17:39:39.187" v="1532" actId="26606"/>
          <ac:grpSpMkLst>
            <pc:docMk/>
            <pc:sldMk cId="112535915" sldId="277"/>
            <ac:grpSpMk id="10" creationId="{CA16F22E-4716-CA29-1F53-4AAD52955EF1}"/>
          </ac:grpSpMkLst>
        </pc:grpChg>
        <pc:picChg chg="add mod">
          <ac:chgData name="Michael S Vernon" userId="4f346a552da548b4" providerId="LiveId" clId="{C068C5D7-7460-4DC2-B225-4C4450CA8CCA}" dt="2023-08-31T17:39:39.187" v="1532" actId="26606"/>
          <ac:picMkLst>
            <pc:docMk/>
            <pc:sldMk cId="112535915" sldId="277"/>
            <ac:picMk id="5" creationId="{0B745458-EDC4-BA92-8FD2-2A413C6A4595}"/>
          </ac:picMkLst>
        </pc:picChg>
      </pc:sldChg>
      <pc:sldChg chg="addSp delSp modSp new mod setBg">
        <pc:chgData name="Michael S Vernon" userId="4f346a552da548b4" providerId="LiveId" clId="{C068C5D7-7460-4DC2-B225-4C4450CA8CCA}" dt="2023-08-31T23:34:12.144" v="2270" actId="20577"/>
        <pc:sldMkLst>
          <pc:docMk/>
          <pc:sldMk cId="2904191358" sldId="278"/>
        </pc:sldMkLst>
        <pc:spChg chg="mod">
          <ac:chgData name="Michael S Vernon" userId="4f346a552da548b4" providerId="LiveId" clId="{C068C5D7-7460-4DC2-B225-4C4450CA8CCA}" dt="2023-08-31T23:34:12.144" v="2270" actId="20577"/>
          <ac:spMkLst>
            <pc:docMk/>
            <pc:sldMk cId="2904191358" sldId="278"/>
            <ac:spMk id="2" creationId="{C03FC02F-739B-DC48-C595-6F91DE3879BA}"/>
          </ac:spMkLst>
        </pc:spChg>
        <pc:spChg chg="del">
          <ac:chgData name="Michael S Vernon" userId="4f346a552da548b4" providerId="LiveId" clId="{C068C5D7-7460-4DC2-B225-4C4450CA8CCA}" dt="2023-08-31T17:33:25.793" v="1431" actId="931"/>
          <ac:spMkLst>
            <pc:docMk/>
            <pc:sldMk cId="2904191358" sldId="278"/>
            <ac:spMk id="3" creationId="{D0EB9A6E-F4A5-185A-CC6F-713AFBFEE9CA}"/>
          </ac:spMkLst>
        </pc:spChg>
        <pc:spChg chg="add del">
          <ac:chgData name="Michael S Vernon" userId="4f346a552da548b4" providerId="LiveId" clId="{C068C5D7-7460-4DC2-B225-4C4450CA8CCA}" dt="2023-08-31T17:33:49.184" v="1433" actId="931"/>
          <ac:spMkLst>
            <pc:docMk/>
            <pc:sldMk cId="2904191358" sldId="278"/>
            <ac:spMk id="9" creationId="{B6180D5D-35F8-DD3D-C434-0C0F44D7B466}"/>
          </ac:spMkLst>
        </pc:spChg>
        <pc:spChg chg="add">
          <ac:chgData name="Michael S Vernon" userId="4f346a552da548b4" providerId="LiveId" clId="{C068C5D7-7460-4DC2-B225-4C4450CA8CCA}" dt="2023-08-31T17:33:37.510" v="1432" actId="26606"/>
          <ac:spMkLst>
            <pc:docMk/>
            <pc:sldMk cId="2904191358" sldId="278"/>
            <ac:spMk id="12" creationId="{B210AC1D-4063-4C6E-9528-FA9C4C0C18E6}"/>
          </ac:spMkLst>
        </pc:spChg>
        <pc:spChg chg="add">
          <ac:chgData name="Michael S Vernon" userId="4f346a552da548b4" providerId="LiveId" clId="{C068C5D7-7460-4DC2-B225-4C4450CA8CCA}" dt="2023-08-31T17:33:37.510" v="1432" actId="26606"/>
          <ac:spMkLst>
            <pc:docMk/>
            <pc:sldMk cId="2904191358" sldId="278"/>
            <ac:spMk id="14" creationId="{02F8C595-E68C-4306-AED8-DC7826A0A506}"/>
          </ac:spMkLst>
        </pc:spChg>
        <pc:picChg chg="add mod">
          <ac:chgData name="Michael S Vernon" userId="4f346a552da548b4" providerId="LiveId" clId="{C068C5D7-7460-4DC2-B225-4C4450CA8CCA}" dt="2023-08-31T17:33:37.510" v="1432" actId="26606"/>
          <ac:picMkLst>
            <pc:docMk/>
            <pc:sldMk cId="2904191358" sldId="278"/>
            <ac:picMk id="5" creationId="{4C359E1A-A25C-870B-9ED7-73078BE7D51C}"/>
          </ac:picMkLst>
        </pc:picChg>
        <pc:picChg chg="add mod">
          <ac:chgData name="Michael S Vernon" userId="4f346a552da548b4" providerId="LiveId" clId="{C068C5D7-7460-4DC2-B225-4C4450CA8CCA}" dt="2023-08-31T17:33:59.354" v="1435" actId="962"/>
          <ac:picMkLst>
            <pc:docMk/>
            <pc:sldMk cId="2904191358" sldId="278"/>
            <ac:picMk id="7" creationId="{33EB3589-BE16-1061-1342-1A52DFBB5A87}"/>
          </ac:picMkLst>
        </pc:picChg>
      </pc:sldChg>
      <pc:sldChg chg="addSp delSp modSp new mod setBg">
        <pc:chgData name="Michael S Vernon" userId="4f346a552da548b4" providerId="LiveId" clId="{C068C5D7-7460-4DC2-B225-4C4450CA8CCA}" dt="2023-08-31T17:41:53.481" v="1598" actId="962"/>
        <pc:sldMkLst>
          <pc:docMk/>
          <pc:sldMk cId="2687469269" sldId="279"/>
        </pc:sldMkLst>
        <pc:spChg chg="mod">
          <ac:chgData name="Michael S Vernon" userId="4f346a552da548b4" providerId="LiveId" clId="{C068C5D7-7460-4DC2-B225-4C4450CA8CCA}" dt="2023-08-31T17:41:33.656" v="1595" actId="26606"/>
          <ac:spMkLst>
            <pc:docMk/>
            <pc:sldMk cId="2687469269" sldId="279"/>
            <ac:spMk id="2" creationId="{00E2F051-81B9-4DD1-2D6E-E039850AD1D1}"/>
          </ac:spMkLst>
        </pc:spChg>
        <pc:spChg chg="del">
          <ac:chgData name="Michael S Vernon" userId="4f346a552da548b4" providerId="LiveId" clId="{C068C5D7-7460-4DC2-B225-4C4450CA8CCA}" dt="2023-08-31T17:41:07.100" v="1594" actId="931"/>
          <ac:spMkLst>
            <pc:docMk/>
            <pc:sldMk cId="2687469269" sldId="279"/>
            <ac:spMk id="3" creationId="{1DF1FC8B-96EB-40CB-71FE-4E852C2748B1}"/>
          </ac:spMkLst>
        </pc:spChg>
        <pc:spChg chg="add del">
          <ac:chgData name="Michael S Vernon" userId="4f346a552da548b4" providerId="LiveId" clId="{C068C5D7-7460-4DC2-B225-4C4450CA8CCA}" dt="2023-08-31T17:41:45.534" v="1596" actId="931"/>
          <ac:spMkLst>
            <pc:docMk/>
            <pc:sldMk cId="2687469269" sldId="279"/>
            <ac:spMk id="9" creationId="{723690F6-8FF2-67FE-6F5F-2A531B13039C}"/>
          </ac:spMkLst>
        </pc:spChg>
        <pc:spChg chg="add">
          <ac:chgData name="Michael S Vernon" userId="4f346a552da548b4" providerId="LiveId" clId="{C068C5D7-7460-4DC2-B225-4C4450CA8CCA}" dt="2023-08-31T17:41:33.656" v="1595" actId="26606"/>
          <ac:spMkLst>
            <pc:docMk/>
            <pc:sldMk cId="2687469269" sldId="279"/>
            <ac:spMk id="12" creationId="{7ED7575E-88D2-B771-681D-46A7E55415DD}"/>
          </ac:spMkLst>
        </pc:spChg>
        <pc:picChg chg="add mod">
          <ac:chgData name="Michael S Vernon" userId="4f346a552da548b4" providerId="LiveId" clId="{C068C5D7-7460-4DC2-B225-4C4450CA8CCA}" dt="2023-08-31T17:41:33.656" v="1595" actId="26606"/>
          <ac:picMkLst>
            <pc:docMk/>
            <pc:sldMk cId="2687469269" sldId="279"/>
            <ac:picMk id="5" creationId="{1BE628DE-4B11-E245-7379-F2BC12C0C7F4}"/>
          </ac:picMkLst>
        </pc:picChg>
        <pc:picChg chg="add mod">
          <ac:chgData name="Michael S Vernon" userId="4f346a552da548b4" providerId="LiveId" clId="{C068C5D7-7460-4DC2-B225-4C4450CA8CCA}" dt="2023-08-31T17:41:53.481" v="1598" actId="962"/>
          <ac:picMkLst>
            <pc:docMk/>
            <pc:sldMk cId="2687469269" sldId="279"/>
            <ac:picMk id="7" creationId="{B6EC8ADE-7633-9D86-70AF-0846A9C07454}"/>
          </ac:picMkLst>
        </pc:picChg>
        <pc:cxnChg chg="add">
          <ac:chgData name="Michael S Vernon" userId="4f346a552da548b4" providerId="LiveId" clId="{C068C5D7-7460-4DC2-B225-4C4450CA8CCA}" dt="2023-08-31T17:41:33.656" v="1595" actId="26606"/>
          <ac:cxnSpMkLst>
            <pc:docMk/>
            <pc:sldMk cId="2687469269" sldId="279"/>
            <ac:cxnSpMk id="14" creationId="{249EDD1B-F94D-B4E6-ACAA-566B9A26FDE3}"/>
          </ac:cxnSpMkLst>
        </pc:cxnChg>
      </pc:sldChg>
      <pc:sldChg chg="addSp delSp modSp new mod setBg">
        <pc:chgData name="Michael S Vernon" userId="4f346a552da548b4" providerId="LiveId" clId="{C068C5D7-7460-4DC2-B225-4C4450CA8CCA}" dt="2023-08-31T17:45:19.016" v="1648" actId="962"/>
        <pc:sldMkLst>
          <pc:docMk/>
          <pc:sldMk cId="107119752" sldId="280"/>
        </pc:sldMkLst>
        <pc:spChg chg="mod">
          <ac:chgData name="Michael S Vernon" userId="4f346a552da548b4" providerId="LiveId" clId="{C068C5D7-7460-4DC2-B225-4C4450CA8CCA}" dt="2023-08-31T17:45:01.735" v="1645" actId="26606"/>
          <ac:spMkLst>
            <pc:docMk/>
            <pc:sldMk cId="107119752" sldId="280"/>
            <ac:spMk id="2" creationId="{8D54AF5C-B491-BC6E-CA6B-F322DC580618}"/>
          </ac:spMkLst>
        </pc:spChg>
        <pc:spChg chg="del">
          <ac:chgData name="Michael S Vernon" userId="4f346a552da548b4" providerId="LiveId" clId="{C068C5D7-7460-4DC2-B225-4C4450CA8CCA}" dt="2023-08-31T17:44:39.232" v="1642" actId="931"/>
          <ac:spMkLst>
            <pc:docMk/>
            <pc:sldMk cId="107119752" sldId="280"/>
            <ac:spMk id="3" creationId="{62CF76A3-43AC-1AA8-75E5-233EB632A485}"/>
          </ac:spMkLst>
        </pc:spChg>
        <pc:spChg chg="add del">
          <ac:chgData name="Michael S Vernon" userId="4f346a552da548b4" providerId="LiveId" clId="{C068C5D7-7460-4DC2-B225-4C4450CA8CCA}" dt="2023-08-31T17:45:13.633" v="1646" actId="931"/>
          <ac:spMkLst>
            <pc:docMk/>
            <pc:sldMk cId="107119752" sldId="280"/>
            <ac:spMk id="9" creationId="{3FF39846-4883-DBE3-5AD5-2D986BEE5673}"/>
          </ac:spMkLst>
        </pc:spChg>
        <pc:spChg chg="add">
          <ac:chgData name="Michael S Vernon" userId="4f346a552da548b4" providerId="LiveId" clId="{C068C5D7-7460-4DC2-B225-4C4450CA8CCA}" dt="2023-08-31T17:45:01.735" v="1645" actId="26606"/>
          <ac:spMkLst>
            <pc:docMk/>
            <pc:sldMk cId="107119752" sldId="280"/>
            <ac:spMk id="12" creationId="{F13C74B1-5B17-4795-BED0-7140497B445A}"/>
          </ac:spMkLst>
        </pc:spChg>
        <pc:spChg chg="add">
          <ac:chgData name="Michael S Vernon" userId="4f346a552da548b4" providerId="LiveId" clId="{C068C5D7-7460-4DC2-B225-4C4450CA8CCA}" dt="2023-08-31T17:45:01.735" v="1645" actId="26606"/>
          <ac:spMkLst>
            <pc:docMk/>
            <pc:sldMk cId="107119752" sldId="280"/>
            <ac:spMk id="14" creationId="{D4974D33-8DC5-464E-8C6D-BE58F0669C17}"/>
          </ac:spMkLst>
        </pc:spChg>
        <pc:picChg chg="add mod">
          <ac:chgData name="Michael S Vernon" userId="4f346a552da548b4" providerId="LiveId" clId="{C068C5D7-7460-4DC2-B225-4C4450CA8CCA}" dt="2023-08-31T17:45:01.735" v="1645" actId="26606"/>
          <ac:picMkLst>
            <pc:docMk/>
            <pc:sldMk cId="107119752" sldId="280"/>
            <ac:picMk id="5" creationId="{90FB9B63-DA11-1D6E-EBDE-F4E10E688FD1}"/>
          </ac:picMkLst>
        </pc:picChg>
        <pc:picChg chg="add mod">
          <ac:chgData name="Michael S Vernon" userId="4f346a552da548b4" providerId="LiveId" clId="{C068C5D7-7460-4DC2-B225-4C4450CA8CCA}" dt="2023-08-31T17:45:19.016" v="1648" actId="962"/>
          <ac:picMkLst>
            <pc:docMk/>
            <pc:sldMk cId="107119752" sldId="280"/>
            <ac:picMk id="7" creationId="{81A8D919-79D3-9F34-F00D-C8BEDEE5D4DB}"/>
          </ac:picMkLst>
        </pc:picChg>
      </pc:sldChg>
      <pc:sldChg chg="addSp delSp modSp new mod">
        <pc:chgData name="Michael S Vernon" userId="4f346a552da548b4" providerId="LiveId" clId="{C068C5D7-7460-4DC2-B225-4C4450CA8CCA}" dt="2023-08-31T17:49:39.487" v="1678" actId="14100"/>
        <pc:sldMkLst>
          <pc:docMk/>
          <pc:sldMk cId="4032911127" sldId="281"/>
        </pc:sldMkLst>
        <pc:spChg chg="mod">
          <ac:chgData name="Michael S Vernon" userId="4f346a552da548b4" providerId="LiveId" clId="{C068C5D7-7460-4DC2-B225-4C4450CA8CCA}" dt="2023-08-31T17:49:31.807" v="1676" actId="122"/>
          <ac:spMkLst>
            <pc:docMk/>
            <pc:sldMk cId="4032911127" sldId="281"/>
            <ac:spMk id="2" creationId="{1476944A-F806-2A3D-0E74-2662438A823B}"/>
          </ac:spMkLst>
        </pc:spChg>
        <pc:spChg chg="del">
          <ac:chgData name="Michael S Vernon" userId="4f346a552da548b4" providerId="LiveId" clId="{C068C5D7-7460-4DC2-B225-4C4450CA8CCA}" dt="2023-08-31T17:49:16.717" v="1673" actId="931"/>
          <ac:spMkLst>
            <pc:docMk/>
            <pc:sldMk cId="4032911127" sldId="281"/>
            <ac:spMk id="3" creationId="{767BAB33-93E6-AE46-58AB-CAC3B19C6A64}"/>
          </ac:spMkLst>
        </pc:spChg>
        <pc:picChg chg="add mod">
          <ac:chgData name="Michael S Vernon" userId="4f346a552da548b4" providerId="LiveId" clId="{C068C5D7-7460-4DC2-B225-4C4450CA8CCA}" dt="2023-08-31T17:49:39.487" v="1678" actId="14100"/>
          <ac:picMkLst>
            <pc:docMk/>
            <pc:sldMk cId="4032911127" sldId="281"/>
            <ac:picMk id="5" creationId="{634D7CB1-F278-7CF4-BC9D-0083578F94E7}"/>
          </ac:picMkLst>
        </pc:picChg>
      </pc:sldChg>
      <pc:sldChg chg="addSp delSp modSp new mod setBg">
        <pc:chgData name="Michael S Vernon" userId="4f346a552da548b4" providerId="LiveId" clId="{C068C5D7-7460-4DC2-B225-4C4450CA8CCA}" dt="2023-09-01T05:12:45.960" v="3291" actId="1035"/>
        <pc:sldMkLst>
          <pc:docMk/>
          <pc:sldMk cId="246958005" sldId="282"/>
        </pc:sldMkLst>
        <pc:spChg chg="mod">
          <ac:chgData name="Michael S Vernon" userId="4f346a552da548b4" providerId="LiveId" clId="{C068C5D7-7460-4DC2-B225-4C4450CA8CCA}" dt="2023-08-31T17:52:39.563" v="1739" actId="26606"/>
          <ac:spMkLst>
            <pc:docMk/>
            <pc:sldMk cId="246958005" sldId="282"/>
            <ac:spMk id="2" creationId="{3CFBE5DE-25CF-5FE2-03F1-71A16104F357}"/>
          </ac:spMkLst>
        </pc:spChg>
        <pc:spChg chg="del">
          <ac:chgData name="Michael S Vernon" userId="4f346a552da548b4" providerId="LiveId" clId="{C068C5D7-7460-4DC2-B225-4C4450CA8CCA}" dt="2023-08-31T17:52:23.585" v="1738" actId="931"/>
          <ac:spMkLst>
            <pc:docMk/>
            <pc:sldMk cId="246958005" sldId="282"/>
            <ac:spMk id="3" creationId="{87395525-25CE-4389-3E9D-18AAC6860830}"/>
          </ac:spMkLst>
        </pc:spChg>
        <pc:spChg chg="add del">
          <ac:chgData name="Michael S Vernon" userId="4f346a552da548b4" providerId="LiveId" clId="{C068C5D7-7460-4DC2-B225-4C4450CA8CCA}" dt="2023-08-31T17:52:56.674" v="1740" actId="931"/>
          <ac:spMkLst>
            <pc:docMk/>
            <pc:sldMk cId="246958005" sldId="282"/>
            <ac:spMk id="9" creationId="{AB305B4A-2EFC-386E-31FE-0D4EC8991845}"/>
          </ac:spMkLst>
        </pc:spChg>
        <pc:spChg chg="add">
          <ac:chgData name="Michael S Vernon" userId="4f346a552da548b4" providerId="LiveId" clId="{C068C5D7-7460-4DC2-B225-4C4450CA8CCA}" dt="2023-08-31T17:52:39.563" v="1739" actId="26606"/>
          <ac:spMkLst>
            <pc:docMk/>
            <pc:sldMk cId="246958005" sldId="282"/>
            <ac:spMk id="12" creationId="{327D73B4-9F5C-4A64-A179-51B9500CB8B5}"/>
          </ac:spMkLst>
        </pc:spChg>
        <pc:spChg chg="add">
          <ac:chgData name="Michael S Vernon" userId="4f346a552da548b4" providerId="LiveId" clId="{C068C5D7-7460-4DC2-B225-4C4450CA8CCA}" dt="2023-08-31T17:52:39.563" v="1739" actId="26606"/>
          <ac:spMkLst>
            <pc:docMk/>
            <pc:sldMk cId="246958005" sldId="282"/>
            <ac:spMk id="14" creationId="{C1F06963-6374-4B48-844F-071A9BAAAE02}"/>
          </ac:spMkLst>
        </pc:spChg>
        <pc:spChg chg="add">
          <ac:chgData name="Michael S Vernon" userId="4f346a552da548b4" providerId="LiveId" clId="{C068C5D7-7460-4DC2-B225-4C4450CA8CCA}" dt="2023-08-31T17:52:39.563" v="1739" actId="26606"/>
          <ac:spMkLst>
            <pc:docMk/>
            <pc:sldMk cId="246958005" sldId="282"/>
            <ac:spMk id="16" creationId="{6CB927A4-E432-4310-9CD5-E89FF5063179}"/>
          </ac:spMkLst>
        </pc:spChg>
        <pc:spChg chg="add">
          <ac:chgData name="Michael S Vernon" userId="4f346a552da548b4" providerId="LiveId" clId="{C068C5D7-7460-4DC2-B225-4C4450CA8CCA}" dt="2023-08-31T17:52:39.563" v="1739" actId="26606"/>
          <ac:spMkLst>
            <pc:docMk/>
            <pc:sldMk cId="246958005" sldId="282"/>
            <ac:spMk id="18" creationId="{1453BF6C-B012-48B7-B4E8-6D7AC7C27D02}"/>
          </ac:spMkLst>
        </pc:spChg>
        <pc:spChg chg="add">
          <ac:chgData name="Michael S Vernon" userId="4f346a552da548b4" providerId="LiveId" clId="{C068C5D7-7460-4DC2-B225-4C4450CA8CCA}" dt="2023-08-31T17:52:39.563" v="1739" actId="26606"/>
          <ac:spMkLst>
            <pc:docMk/>
            <pc:sldMk cId="246958005" sldId="282"/>
            <ac:spMk id="20" creationId="{E3020543-B24B-4EC4-8FFC-8DD88EEA91A8}"/>
          </ac:spMkLst>
        </pc:spChg>
        <pc:picChg chg="add mod">
          <ac:chgData name="Michael S Vernon" userId="4f346a552da548b4" providerId="LiveId" clId="{C068C5D7-7460-4DC2-B225-4C4450CA8CCA}" dt="2023-08-31T17:52:39.563" v="1739" actId="26606"/>
          <ac:picMkLst>
            <pc:docMk/>
            <pc:sldMk cId="246958005" sldId="282"/>
            <ac:picMk id="5" creationId="{2501F1DC-9A39-6B25-FA75-09AC8E1AFA7B}"/>
          </ac:picMkLst>
        </pc:picChg>
        <pc:picChg chg="add mod">
          <ac:chgData name="Michael S Vernon" userId="4f346a552da548b4" providerId="LiveId" clId="{C068C5D7-7460-4DC2-B225-4C4450CA8CCA}" dt="2023-09-01T05:12:45.960" v="3291" actId="1035"/>
          <ac:picMkLst>
            <pc:docMk/>
            <pc:sldMk cId="246958005" sldId="282"/>
            <ac:picMk id="7" creationId="{C67672B0-A098-4F27-6C01-708796ABFD92}"/>
          </ac:picMkLst>
        </pc:picChg>
        <pc:cxnChg chg="add">
          <ac:chgData name="Michael S Vernon" userId="4f346a552da548b4" providerId="LiveId" clId="{C068C5D7-7460-4DC2-B225-4C4450CA8CCA}" dt="2023-08-31T17:52:39.563" v="1739" actId="26606"/>
          <ac:cxnSpMkLst>
            <pc:docMk/>
            <pc:sldMk cId="246958005" sldId="282"/>
            <ac:cxnSpMk id="22" creationId="{C49DA8F6-BCC1-4447-B54C-57856834B94B}"/>
          </ac:cxnSpMkLst>
        </pc:cxnChg>
      </pc:sldChg>
      <pc:sldChg chg="addSp delSp modSp new mod setBg">
        <pc:chgData name="Michael S Vernon" userId="4f346a552da548b4" providerId="LiveId" clId="{C068C5D7-7460-4DC2-B225-4C4450CA8CCA}" dt="2023-08-31T18:28:35.079" v="2134" actId="33524"/>
        <pc:sldMkLst>
          <pc:docMk/>
          <pc:sldMk cId="1747732170" sldId="283"/>
        </pc:sldMkLst>
        <pc:spChg chg="mod">
          <ac:chgData name="Michael S Vernon" userId="4f346a552da548b4" providerId="LiveId" clId="{C068C5D7-7460-4DC2-B225-4C4450CA8CCA}" dt="2023-08-31T18:28:35.079" v="2134" actId="33524"/>
          <ac:spMkLst>
            <pc:docMk/>
            <pc:sldMk cId="1747732170" sldId="283"/>
            <ac:spMk id="2" creationId="{B76B426A-9E4E-91E1-48E4-8DB69645BBEB}"/>
          </ac:spMkLst>
        </pc:spChg>
        <pc:spChg chg="del">
          <ac:chgData name="Michael S Vernon" userId="4f346a552da548b4" providerId="LiveId" clId="{C068C5D7-7460-4DC2-B225-4C4450CA8CCA}" dt="2023-08-31T18:00:11.952" v="1810" actId="931"/>
          <ac:spMkLst>
            <pc:docMk/>
            <pc:sldMk cId="1747732170" sldId="283"/>
            <ac:spMk id="3" creationId="{6ECECC34-CCE2-E70F-98F2-BF97F092DF4A}"/>
          </ac:spMkLst>
        </pc:spChg>
        <pc:spChg chg="add del">
          <ac:chgData name="Michael S Vernon" userId="4f346a552da548b4" providerId="LiveId" clId="{C068C5D7-7460-4DC2-B225-4C4450CA8CCA}" dt="2023-08-31T18:01:13.834" v="1812" actId="931"/>
          <ac:spMkLst>
            <pc:docMk/>
            <pc:sldMk cId="1747732170" sldId="283"/>
            <ac:spMk id="9" creationId="{BBFFA980-D7E6-08CF-A54E-3BD619A13BC2}"/>
          </ac:spMkLst>
        </pc:spChg>
        <pc:spChg chg="add">
          <ac:chgData name="Michael S Vernon" userId="4f346a552da548b4" providerId="LiveId" clId="{C068C5D7-7460-4DC2-B225-4C4450CA8CCA}" dt="2023-08-31T18:00:41.509" v="1811" actId="26606"/>
          <ac:spMkLst>
            <pc:docMk/>
            <pc:sldMk cId="1747732170" sldId="283"/>
            <ac:spMk id="12" creationId="{C0763A76-9F1C-4FC5-82B7-DD475DA461B2}"/>
          </ac:spMkLst>
        </pc:spChg>
        <pc:spChg chg="add">
          <ac:chgData name="Michael S Vernon" userId="4f346a552da548b4" providerId="LiveId" clId="{C068C5D7-7460-4DC2-B225-4C4450CA8CCA}" dt="2023-08-31T18:00:41.509" v="1811" actId="26606"/>
          <ac:spMkLst>
            <pc:docMk/>
            <pc:sldMk cId="1747732170" sldId="283"/>
            <ac:spMk id="14" creationId="{E81BF4F6-F2CF-4984-9D14-D6966D92F99F}"/>
          </ac:spMkLst>
        </pc:spChg>
        <pc:picChg chg="add mod">
          <ac:chgData name="Michael S Vernon" userId="4f346a552da548b4" providerId="LiveId" clId="{C068C5D7-7460-4DC2-B225-4C4450CA8CCA}" dt="2023-08-31T18:00:41.509" v="1811" actId="26606"/>
          <ac:picMkLst>
            <pc:docMk/>
            <pc:sldMk cId="1747732170" sldId="283"/>
            <ac:picMk id="5" creationId="{0D92EFB7-EEB1-5F73-07AA-FE98DBCF2BF9}"/>
          </ac:picMkLst>
        </pc:picChg>
        <pc:picChg chg="add mod">
          <ac:chgData name="Michael S Vernon" userId="4f346a552da548b4" providerId="LiveId" clId="{C068C5D7-7460-4DC2-B225-4C4450CA8CCA}" dt="2023-08-31T18:01:13.834" v="1812" actId="931"/>
          <ac:picMkLst>
            <pc:docMk/>
            <pc:sldMk cId="1747732170" sldId="283"/>
            <ac:picMk id="7" creationId="{7BB9EA24-737E-6DD9-E883-DC8312BBD7AC}"/>
          </ac:picMkLst>
        </pc:picChg>
      </pc:sldChg>
      <pc:sldChg chg="addSp delSp modSp new mod setBg">
        <pc:chgData name="Michael S Vernon" userId="4f346a552da548b4" providerId="LiveId" clId="{C068C5D7-7460-4DC2-B225-4C4450CA8CCA}" dt="2023-08-31T18:09:10.863" v="1921" actId="20577"/>
        <pc:sldMkLst>
          <pc:docMk/>
          <pc:sldMk cId="2869792912" sldId="284"/>
        </pc:sldMkLst>
        <pc:spChg chg="mod">
          <ac:chgData name="Michael S Vernon" userId="4f346a552da548b4" providerId="LiveId" clId="{C068C5D7-7460-4DC2-B225-4C4450CA8CCA}" dt="2023-08-31T18:09:10.863" v="1921" actId="20577"/>
          <ac:spMkLst>
            <pc:docMk/>
            <pc:sldMk cId="2869792912" sldId="284"/>
            <ac:spMk id="2" creationId="{759E98CA-42F6-F338-FDC0-D02C229A3E01}"/>
          </ac:spMkLst>
        </pc:spChg>
        <pc:spChg chg="del">
          <ac:chgData name="Michael S Vernon" userId="4f346a552da548b4" providerId="LiveId" clId="{C068C5D7-7460-4DC2-B225-4C4450CA8CCA}" dt="2023-08-31T18:06:26.883" v="1901" actId="931"/>
          <ac:spMkLst>
            <pc:docMk/>
            <pc:sldMk cId="2869792912" sldId="284"/>
            <ac:spMk id="3" creationId="{188FF101-449C-8E8D-2D71-51D57C97EF8F}"/>
          </ac:spMkLst>
        </pc:spChg>
        <pc:spChg chg="add del">
          <ac:chgData name="Michael S Vernon" userId="4f346a552da548b4" providerId="LiveId" clId="{C068C5D7-7460-4DC2-B225-4C4450CA8CCA}" dt="2023-08-31T18:08:30.945" v="1903" actId="931"/>
          <ac:spMkLst>
            <pc:docMk/>
            <pc:sldMk cId="2869792912" sldId="284"/>
            <ac:spMk id="9" creationId="{7930E68E-8658-DB67-EAC9-CF3E1E74BC15}"/>
          </ac:spMkLst>
        </pc:spChg>
        <pc:spChg chg="add">
          <ac:chgData name="Michael S Vernon" userId="4f346a552da548b4" providerId="LiveId" clId="{C068C5D7-7460-4DC2-B225-4C4450CA8CCA}" dt="2023-08-31T18:08:16.656" v="1902" actId="26606"/>
          <ac:spMkLst>
            <pc:docMk/>
            <pc:sldMk cId="2869792912" sldId="284"/>
            <ac:spMk id="12" creationId="{80DF40B2-80F7-4E71-B46C-284163F3654A}"/>
          </ac:spMkLst>
        </pc:spChg>
        <pc:picChg chg="add mod">
          <ac:chgData name="Michael S Vernon" userId="4f346a552da548b4" providerId="LiveId" clId="{C068C5D7-7460-4DC2-B225-4C4450CA8CCA}" dt="2023-08-31T18:08:16.656" v="1902" actId="26606"/>
          <ac:picMkLst>
            <pc:docMk/>
            <pc:sldMk cId="2869792912" sldId="284"/>
            <ac:picMk id="5" creationId="{8F224373-2133-D9A6-BC0C-93DED4F6092A}"/>
          </ac:picMkLst>
        </pc:picChg>
        <pc:picChg chg="add mod">
          <ac:chgData name="Michael S Vernon" userId="4f346a552da548b4" providerId="LiveId" clId="{C068C5D7-7460-4DC2-B225-4C4450CA8CCA}" dt="2023-08-31T18:08:30.945" v="1903" actId="931"/>
          <ac:picMkLst>
            <pc:docMk/>
            <pc:sldMk cId="2869792912" sldId="284"/>
            <ac:picMk id="7" creationId="{2E1327EC-9DD9-65EE-417E-882DEA892FF9}"/>
          </ac:picMkLst>
        </pc:picChg>
      </pc:sldChg>
      <pc:sldChg chg="addSp delSp modSp new del mod setBg">
        <pc:chgData name="Michael S Vernon" userId="4f346a552da548b4" providerId="LiveId" clId="{C068C5D7-7460-4DC2-B225-4C4450CA8CCA}" dt="2023-08-31T18:17:51.652" v="2090" actId="2696"/>
        <pc:sldMkLst>
          <pc:docMk/>
          <pc:sldMk cId="296049255" sldId="285"/>
        </pc:sldMkLst>
        <pc:spChg chg="mod">
          <ac:chgData name="Michael S Vernon" userId="4f346a552da548b4" providerId="LiveId" clId="{C068C5D7-7460-4DC2-B225-4C4450CA8CCA}" dt="2023-08-31T18:14:47.263" v="2009" actId="20577"/>
          <ac:spMkLst>
            <pc:docMk/>
            <pc:sldMk cId="296049255" sldId="285"/>
            <ac:spMk id="2" creationId="{EC02E999-7F6C-EC04-F1E8-68E8BC2F45C2}"/>
          </ac:spMkLst>
        </pc:spChg>
        <pc:spChg chg="del">
          <ac:chgData name="Michael S Vernon" userId="4f346a552da548b4" providerId="LiveId" clId="{C068C5D7-7460-4DC2-B225-4C4450CA8CCA}" dt="2023-08-31T18:10:59.768" v="1973" actId="931"/>
          <ac:spMkLst>
            <pc:docMk/>
            <pc:sldMk cId="296049255" sldId="285"/>
            <ac:spMk id="3" creationId="{42F00CC1-49E7-6097-34CC-FB9C00A7A9F2}"/>
          </ac:spMkLst>
        </pc:spChg>
        <pc:spChg chg="add del">
          <ac:chgData name="Michael S Vernon" userId="4f346a552da548b4" providerId="LiveId" clId="{C068C5D7-7460-4DC2-B225-4C4450CA8CCA}" dt="2023-08-31T18:13:28.369" v="1975" actId="931"/>
          <ac:spMkLst>
            <pc:docMk/>
            <pc:sldMk cId="296049255" sldId="285"/>
            <ac:spMk id="9" creationId="{77AF82ED-FBFB-C1C1-E6C9-41E94FBB6160}"/>
          </ac:spMkLst>
        </pc:spChg>
        <pc:spChg chg="add">
          <ac:chgData name="Michael S Vernon" userId="4f346a552da548b4" providerId="LiveId" clId="{C068C5D7-7460-4DC2-B225-4C4450CA8CCA}" dt="2023-08-31T18:13:11.180" v="1974" actId="26606"/>
          <ac:spMkLst>
            <pc:docMk/>
            <pc:sldMk cId="296049255" sldId="285"/>
            <ac:spMk id="12" creationId="{F94AA2BD-2E3F-4B1D-8127-5744B8115311}"/>
          </ac:spMkLst>
        </pc:spChg>
        <pc:spChg chg="add">
          <ac:chgData name="Michael S Vernon" userId="4f346a552da548b4" providerId="LiveId" clId="{C068C5D7-7460-4DC2-B225-4C4450CA8CCA}" dt="2023-08-31T18:13:11.180" v="1974" actId="26606"/>
          <ac:spMkLst>
            <pc:docMk/>
            <pc:sldMk cId="296049255" sldId="285"/>
            <ac:spMk id="14" creationId="{4BD02261-2DC8-4AA8-9E16-7751AE892445}"/>
          </ac:spMkLst>
        </pc:spChg>
        <pc:spChg chg="add">
          <ac:chgData name="Michael S Vernon" userId="4f346a552da548b4" providerId="LiveId" clId="{C068C5D7-7460-4DC2-B225-4C4450CA8CCA}" dt="2023-08-31T18:13:11.180" v="1974" actId="26606"/>
          <ac:spMkLst>
            <pc:docMk/>
            <pc:sldMk cId="296049255" sldId="285"/>
            <ac:spMk id="16" creationId="{3D752CF2-2291-40B5-B462-C17B174C10BC}"/>
          </ac:spMkLst>
        </pc:spChg>
        <pc:picChg chg="add mod">
          <ac:chgData name="Michael S Vernon" userId="4f346a552da548b4" providerId="LiveId" clId="{C068C5D7-7460-4DC2-B225-4C4450CA8CCA}" dt="2023-08-31T18:13:11.180" v="1974" actId="26606"/>
          <ac:picMkLst>
            <pc:docMk/>
            <pc:sldMk cId="296049255" sldId="285"/>
            <ac:picMk id="5" creationId="{9482C0C8-1DE4-AC3F-31B1-DDB90A0D8136}"/>
          </ac:picMkLst>
        </pc:picChg>
        <pc:picChg chg="add mod">
          <ac:chgData name="Michael S Vernon" userId="4f346a552da548b4" providerId="LiveId" clId="{C068C5D7-7460-4DC2-B225-4C4450CA8CCA}" dt="2023-08-31T18:14:04.113" v="1996" actId="1076"/>
          <ac:picMkLst>
            <pc:docMk/>
            <pc:sldMk cId="296049255" sldId="285"/>
            <ac:picMk id="7" creationId="{AAEB94FF-CEBC-61D5-B83E-9313920FC457}"/>
          </ac:picMkLst>
        </pc:picChg>
      </pc:sldChg>
      <pc:sldChg chg="addSp delSp modSp new mod setBg">
        <pc:chgData name="Michael S Vernon" userId="4f346a552da548b4" providerId="LiveId" clId="{C068C5D7-7460-4DC2-B225-4C4450CA8CCA}" dt="2023-08-31T18:18:12.965" v="2091" actId="20577"/>
        <pc:sldMkLst>
          <pc:docMk/>
          <pc:sldMk cId="1548939981" sldId="286"/>
        </pc:sldMkLst>
        <pc:spChg chg="mod">
          <ac:chgData name="Michael S Vernon" userId="4f346a552da548b4" providerId="LiveId" clId="{C068C5D7-7460-4DC2-B225-4C4450CA8CCA}" dt="2023-08-31T18:18:12.965" v="2091" actId="20577"/>
          <ac:spMkLst>
            <pc:docMk/>
            <pc:sldMk cId="1548939981" sldId="286"/>
            <ac:spMk id="2" creationId="{0C23E961-F356-7C32-CE5D-397A7217C938}"/>
          </ac:spMkLst>
        </pc:spChg>
        <pc:spChg chg="del">
          <ac:chgData name="Michael S Vernon" userId="4f346a552da548b4" providerId="LiveId" clId="{C068C5D7-7460-4DC2-B225-4C4450CA8CCA}" dt="2023-08-31T18:16:39.157" v="2087" actId="931"/>
          <ac:spMkLst>
            <pc:docMk/>
            <pc:sldMk cId="1548939981" sldId="286"/>
            <ac:spMk id="3" creationId="{E9BD35DD-E6C7-D788-D546-24DBAEB3B30B}"/>
          </ac:spMkLst>
        </pc:spChg>
        <pc:spChg chg="add del">
          <ac:chgData name="Michael S Vernon" userId="4f346a552da548b4" providerId="LiveId" clId="{C068C5D7-7460-4DC2-B225-4C4450CA8CCA}" dt="2023-08-31T18:17:32.022" v="2089" actId="931"/>
          <ac:spMkLst>
            <pc:docMk/>
            <pc:sldMk cId="1548939981" sldId="286"/>
            <ac:spMk id="9" creationId="{AC65561A-3AF3-8A84-0B1C-79A6CACAFCB2}"/>
          </ac:spMkLst>
        </pc:spChg>
        <pc:spChg chg="add">
          <ac:chgData name="Michael S Vernon" userId="4f346a552da548b4" providerId="LiveId" clId="{C068C5D7-7460-4DC2-B225-4C4450CA8CCA}" dt="2023-08-31T18:16:51.682" v="2088" actId="26606"/>
          <ac:spMkLst>
            <pc:docMk/>
            <pc:sldMk cId="1548939981" sldId="286"/>
            <ac:spMk id="12" creationId="{C0763A76-9F1C-4FC5-82B7-DD475DA461B2}"/>
          </ac:spMkLst>
        </pc:spChg>
        <pc:spChg chg="add">
          <ac:chgData name="Michael S Vernon" userId="4f346a552da548b4" providerId="LiveId" clId="{C068C5D7-7460-4DC2-B225-4C4450CA8CCA}" dt="2023-08-31T18:16:51.682" v="2088" actId="26606"/>
          <ac:spMkLst>
            <pc:docMk/>
            <pc:sldMk cId="1548939981" sldId="286"/>
            <ac:spMk id="14" creationId="{E81BF4F6-F2CF-4984-9D14-D6966D92F99F}"/>
          </ac:spMkLst>
        </pc:spChg>
        <pc:picChg chg="add mod">
          <ac:chgData name="Michael S Vernon" userId="4f346a552da548b4" providerId="LiveId" clId="{C068C5D7-7460-4DC2-B225-4C4450CA8CCA}" dt="2023-08-31T18:16:51.682" v="2088" actId="26606"/>
          <ac:picMkLst>
            <pc:docMk/>
            <pc:sldMk cId="1548939981" sldId="286"/>
            <ac:picMk id="5" creationId="{4441AAFC-8D82-CDDF-E951-6D9BF4F322DC}"/>
          </ac:picMkLst>
        </pc:picChg>
        <pc:picChg chg="add mod">
          <ac:chgData name="Michael S Vernon" userId="4f346a552da548b4" providerId="LiveId" clId="{C068C5D7-7460-4DC2-B225-4C4450CA8CCA}" dt="2023-08-31T18:17:32.022" v="2089" actId="931"/>
          <ac:picMkLst>
            <pc:docMk/>
            <pc:sldMk cId="1548939981" sldId="286"/>
            <ac:picMk id="7" creationId="{C07460CB-171B-A333-7CA7-CBC5B0C51BD7}"/>
          </ac:picMkLst>
        </pc:picChg>
      </pc:sldChg>
      <pc:sldChg chg="addSp delSp modSp new mod setBg">
        <pc:chgData name="Michael S Vernon" userId="4f346a552da548b4" providerId="LiveId" clId="{C068C5D7-7460-4DC2-B225-4C4450CA8CCA}" dt="2023-08-31T23:38:51.291" v="2319" actId="20577"/>
        <pc:sldMkLst>
          <pc:docMk/>
          <pc:sldMk cId="3332546880" sldId="287"/>
        </pc:sldMkLst>
        <pc:spChg chg="mod">
          <ac:chgData name="Michael S Vernon" userId="4f346a552da548b4" providerId="LiveId" clId="{C068C5D7-7460-4DC2-B225-4C4450CA8CCA}" dt="2023-08-31T23:38:51.291" v="2319" actId="20577"/>
          <ac:spMkLst>
            <pc:docMk/>
            <pc:sldMk cId="3332546880" sldId="287"/>
            <ac:spMk id="2" creationId="{A4CB0A60-B17B-02D1-52EE-2FE26E561250}"/>
          </ac:spMkLst>
        </pc:spChg>
        <pc:spChg chg="del">
          <ac:chgData name="Michael S Vernon" userId="4f346a552da548b4" providerId="LiveId" clId="{C068C5D7-7460-4DC2-B225-4C4450CA8CCA}" dt="2023-08-31T23:28:02.822" v="2140" actId="931"/>
          <ac:spMkLst>
            <pc:docMk/>
            <pc:sldMk cId="3332546880" sldId="287"/>
            <ac:spMk id="3" creationId="{39200EC9-A484-86DD-2200-ECF76AA8DE23}"/>
          </ac:spMkLst>
        </pc:spChg>
        <pc:spChg chg="add del">
          <ac:chgData name="Michael S Vernon" userId="4f346a552da548b4" providerId="LiveId" clId="{C068C5D7-7460-4DC2-B225-4C4450CA8CCA}" dt="2023-08-31T23:38:11.188" v="2279" actId="931"/>
          <ac:spMkLst>
            <pc:docMk/>
            <pc:sldMk cId="3332546880" sldId="287"/>
            <ac:spMk id="9" creationId="{4E793A06-76BA-C6F9-BBE3-E78E4CC2F8D6}"/>
          </ac:spMkLst>
        </pc:spChg>
        <pc:picChg chg="add mod">
          <ac:chgData name="Michael S Vernon" userId="4f346a552da548b4" providerId="LiveId" clId="{C068C5D7-7460-4DC2-B225-4C4450CA8CCA}" dt="2023-08-31T23:37:57.741" v="2278" actId="26606"/>
          <ac:picMkLst>
            <pc:docMk/>
            <pc:sldMk cId="3332546880" sldId="287"/>
            <ac:picMk id="5" creationId="{07BF9A2D-AA04-F20D-32DA-FD3B35297B6F}"/>
          </ac:picMkLst>
        </pc:picChg>
        <pc:picChg chg="add mod">
          <ac:chgData name="Michael S Vernon" userId="4f346a552da548b4" providerId="LiveId" clId="{C068C5D7-7460-4DC2-B225-4C4450CA8CCA}" dt="2023-08-31T23:38:18.007" v="2281" actId="962"/>
          <ac:picMkLst>
            <pc:docMk/>
            <pc:sldMk cId="3332546880" sldId="287"/>
            <ac:picMk id="7" creationId="{B588FFC1-82A6-A0EA-52D4-7B41DAB0D8FF}"/>
          </ac:picMkLst>
        </pc:picChg>
        <pc:cxnChg chg="add">
          <ac:chgData name="Michael S Vernon" userId="4f346a552da548b4" providerId="LiveId" clId="{C068C5D7-7460-4DC2-B225-4C4450CA8CCA}" dt="2023-08-31T23:37:57.741" v="2278" actId="26606"/>
          <ac:cxnSpMkLst>
            <pc:docMk/>
            <pc:sldMk cId="3332546880" sldId="287"/>
            <ac:cxnSpMk id="12" creationId="{1503BFE4-729B-D9D0-C17B-501E6AF1127A}"/>
          </ac:cxnSpMkLst>
        </pc:cxnChg>
      </pc:sldChg>
      <pc:sldChg chg="addSp delSp modSp new mod setBg">
        <pc:chgData name="Michael S Vernon" userId="4f346a552da548b4" providerId="LiveId" clId="{C068C5D7-7460-4DC2-B225-4C4450CA8CCA}" dt="2023-09-01T00:20:13.913" v="2856" actId="26606"/>
        <pc:sldMkLst>
          <pc:docMk/>
          <pc:sldMk cId="2902894901" sldId="288"/>
        </pc:sldMkLst>
        <pc:spChg chg="mod">
          <ac:chgData name="Michael S Vernon" userId="4f346a552da548b4" providerId="LiveId" clId="{C068C5D7-7460-4DC2-B225-4C4450CA8CCA}" dt="2023-09-01T00:20:13.913" v="2856" actId="26606"/>
          <ac:spMkLst>
            <pc:docMk/>
            <pc:sldMk cId="2902894901" sldId="288"/>
            <ac:spMk id="2" creationId="{061C5099-D8A2-C983-5879-CD154BDD09DF}"/>
          </ac:spMkLst>
        </pc:spChg>
        <pc:spChg chg="del">
          <ac:chgData name="Michael S Vernon" userId="4f346a552da548b4" providerId="LiveId" clId="{C068C5D7-7460-4DC2-B225-4C4450CA8CCA}" dt="2023-09-01T00:19:10.930" v="2855" actId="931"/>
          <ac:spMkLst>
            <pc:docMk/>
            <pc:sldMk cId="2902894901" sldId="288"/>
            <ac:spMk id="3" creationId="{62BF193E-39D8-3AB4-1373-FDDDE1172DBE}"/>
          </ac:spMkLst>
        </pc:spChg>
        <pc:spChg chg="add">
          <ac:chgData name="Michael S Vernon" userId="4f346a552da548b4" providerId="LiveId" clId="{C068C5D7-7460-4DC2-B225-4C4450CA8CCA}" dt="2023-09-01T00:20:13.913" v="2856" actId="26606"/>
          <ac:spMkLst>
            <pc:docMk/>
            <pc:sldMk cId="2902894901" sldId="288"/>
            <ac:spMk id="10" creationId="{16C5FA50-8D52-4617-AF91-5C7B1C8352F1}"/>
          </ac:spMkLst>
        </pc:spChg>
        <pc:spChg chg="add">
          <ac:chgData name="Michael S Vernon" userId="4f346a552da548b4" providerId="LiveId" clId="{C068C5D7-7460-4DC2-B225-4C4450CA8CCA}" dt="2023-09-01T00:20:13.913" v="2856" actId="26606"/>
          <ac:spMkLst>
            <pc:docMk/>
            <pc:sldMk cId="2902894901" sldId="288"/>
            <ac:spMk id="12" creationId="{E223798C-12AD-4B0C-A50C-D676347D67CF}"/>
          </ac:spMkLst>
        </pc:spChg>
        <pc:picChg chg="add mod">
          <ac:chgData name="Michael S Vernon" userId="4f346a552da548b4" providerId="LiveId" clId="{C068C5D7-7460-4DC2-B225-4C4450CA8CCA}" dt="2023-09-01T00:20:13.913" v="2856" actId="26606"/>
          <ac:picMkLst>
            <pc:docMk/>
            <pc:sldMk cId="2902894901" sldId="288"/>
            <ac:picMk id="5" creationId="{9805C2FC-E808-E460-76F5-5FECCA8520EC}"/>
          </ac:picMkLst>
        </pc:picChg>
      </pc:sldChg>
      <pc:sldChg chg="addSp delSp modSp new mod setBg">
        <pc:chgData name="Michael S Vernon" userId="4f346a552da548b4" providerId="LiveId" clId="{C068C5D7-7460-4DC2-B225-4C4450CA8CCA}" dt="2023-09-01T15:51:28.719" v="4058" actId="6549"/>
        <pc:sldMkLst>
          <pc:docMk/>
          <pc:sldMk cId="2719740318" sldId="289"/>
        </pc:sldMkLst>
        <pc:spChg chg="mod">
          <ac:chgData name="Michael S Vernon" userId="4f346a552da548b4" providerId="LiveId" clId="{C068C5D7-7460-4DC2-B225-4C4450CA8CCA}" dt="2023-09-01T15:51:28.719" v="4058" actId="6549"/>
          <ac:spMkLst>
            <pc:docMk/>
            <pc:sldMk cId="2719740318" sldId="289"/>
            <ac:spMk id="2" creationId="{C8168792-EB4A-CE6C-6292-3A2AD7A88537}"/>
          </ac:spMkLst>
        </pc:spChg>
        <pc:spChg chg="del">
          <ac:chgData name="Michael S Vernon" userId="4f346a552da548b4" providerId="LiveId" clId="{C068C5D7-7460-4DC2-B225-4C4450CA8CCA}" dt="2023-09-01T00:24:03.658" v="2946" actId="931"/>
          <ac:spMkLst>
            <pc:docMk/>
            <pc:sldMk cId="2719740318" sldId="289"/>
            <ac:spMk id="3" creationId="{CD99D894-27B7-64B2-E4E5-143A6981C010}"/>
          </ac:spMkLst>
        </pc:spChg>
        <pc:grpChg chg="add">
          <ac:chgData name="Michael S Vernon" userId="4f346a552da548b4" providerId="LiveId" clId="{C068C5D7-7460-4DC2-B225-4C4450CA8CCA}" dt="2023-09-01T00:24:40.273" v="2947" actId="26606"/>
          <ac:grpSpMkLst>
            <pc:docMk/>
            <pc:sldMk cId="2719740318" sldId="289"/>
            <ac:grpSpMk id="10" creationId="{CA16F22E-4716-CA29-1F53-4AAD52955EF1}"/>
          </ac:grpSpMkLst>
        </pc:grpChg>
        <pc:picChg chg="add mod">
          <ac:chgData name="Michael S Vernon" userId="4f346a552da548b4" providerId="LiveId" clId="{C068C5D7-7460-4DC2-B225-4C4450CA8CCA}" dt="2023-09-01T00:24:40.273" v="2947" actId="26606"/>
          <ac:picMkLst>
            <pc:docMk/>
            <pc:sldMk cId="2719740318" sldId="289"/>
            <ac:picMk id="5" creationId="{88EB5BB2-92E1-0A80-453E-79829D19EE61}"/>
          </ac:picMkLst>
        </pc:picChg>
      </pc:sldChg>
      <pc:sldChg chg="addSp delSp modSp new mod setBg">
        <pc:chgData name="Michael S Vernon" userId="4f346a552da548b4" providerId="LiveId" clId="{C068C5D7-7460-4DC2-B225-4C4450CA8CCA}" dt="2023-09-01T00:35:53.440" v="3117" actId="962"/>
        <pc:sldMkLst>
          <pc:docMk/>
          <pc:sldMk cId="537841477" sldId="290"/>
        </pc:sldMkLst>
        <pc:spChg chg="mod ord">
          <ac:chgData name="Michael S Vernon" userId="4f346a552da548b4" providerId="LiveId" clId="{C068C5D7-7460-4DC2-B225-4C4450CA8CCA}" dt="2023-09-01T00:34:52.724" v="3114" actId="26606"/>
          <ac:spMkLst>
            <pc:docMk/>
            <pc:sldMk cId="537841477" sldId="290"/>
            <ac:spMk id="2" creationId="{20D504D1-4E75-FB3A-FD9B-ACA69195B59D}"/>
          </ac:spMkLst>
        </pc:spChg>
        <pc:spChg chg="del">
          <ac:chgData name="Michael S Vernon" userId="4f346a552da548b4" providerId="LiveId" clId="{C068C5D7-7460-4DC2-B225-4C4450CA8CCA}" dt="2023-09-01T00:31:11.938" v="3108" actId="931"/>
          <ac:spMkLst>
            <pc:docMk/>
            <pc:sldMk cId="537841477" sldId="290"/>
            <ac:spMk id="3" creationId="{B00A00E9-F9B2-6E53-CE62-2F2024A42E62}"/>
          </ac:spMkLst>
        </pc:spChg>
        <pc:spChg chg="add del">
          <ac:chgData name="Michael S Vernon" userId="4f346a552da548b4" providerId="LiveId" clId="{C068C5D7-7460-4DC2-B225-4C4450CA8CCA}" dt="2023-09-01T00:34:10.330" v="3110" actId="26606"/>
          <ac:spMkLst>
            <pc:docMk/>
            <pc:sldMk cId="537841477" sldId="290"/>
            <ac:spMk id="9" creationId="{8E4498DF-0276-113A-2812-0DE0026D4FDC}"/>
          </ac:spMkLst>
        </pc:spChg>
        <pc:spChg chg="add del">
          <ac:chgData name="Michael S Vernon" userId="4f346a552da548b4" providerId="LiveId" clId="{C068C5D7-7460-4DC2-B225-4C4450CA8CCA}" dt="2023-09-01T00:34:10.330" v="3110" actId="26606"/>
          <ac:spMkLst>
            <pc:docMk/>
            <pc:sldMk cId="537841477" sldId="290"/>
            <ac:spMk id="12" creationId="{B210AC1D-4063-4C6E-9528-FA9C4C0C18E6}"/>
          </ac:spMkLst>
        </pc:spChg>
        <pc:spChg chg="add del">
          <ac:chgData name="Michael S Vernon" userId="4f346a552da548b4" providerId="LiveId" clId="{C068C5D7-7460-4DC2-B225-4C4450CA8CCA}" dt="2023-09-01T00:34:10.330" v="3110" actId="26606"/>
          <ac:spMkLst>
            <pc:docMk/>
            <pc:sldMk cId="537841477" sldId="290"/>
            <ac:spMk id="14" creationId="{02F8C595-E68C-4306-AED8-DC7826A0A506}"/>
          </ac:spMkLst>
        </pc:spChg>
        <pc:spChg chg="add del">
          <ac:chgData name="Michael S Vernon" userId="4f346a552da548b4" providerId="LiveId" clId="{C068C5D7-7460-4DC2-B225-4C4450CA8CCA}" dt="2023-09-01T00:35:45.997" v="3115" actId="931"/>
          <ac:spMkLst>
            <pc:docMk/>
            <pc:sldMk cId="537841477" sldId="290"/>
            <ac:spMk id="21" creationId="{3310236E-C480-3B28-E741-026E40B58CE0}"/>
          </ac:spMkLst>
        </pc:spChg>
        <pc:spChg chg="add del">
          <ac:chgData name="Michael S Vernon" userId="4f346a552da548b4" providerId="LiveId" clId="{C068C5D7-7460-4DC2-B225-4C4450CA8CCA}" dt="2023-09-01T00:34:52.716" v="3113" actId="26606"/>
          <ac:spMkLst>
            <pc:docMk/>
            <pc:sldMk cId="537841477" sldId="290"/>
            <ac:spMk id="22" creationId="{C73BBEEF-B456-4A39-B44B-5A53E698A15D}"/>
          </ac:spMkLst>
        </pc:spChg>
        <pc:spChg chg="add del">
          <ac:chgData name="Michael S Vernon" userId="4f346a552da548b4" providerId="LiveId" clId="{C068C5D7-7460-4DC2-B225-4C4450CA8CCA}" dt="2023-09-01T00:34:52.716" v="3113" actId="26606"/>
          <ac:spMkLst>
            <pc:docMk/>
            <pc:sldMk cId="537841477" sldId="290"/>
            <ac:spMk id="24" creationId="{13A48C6C-3CC4-4EE5-A773-EC1EB7F59CD4}"/>
          </ac:spMkLst>
        </pc:spChg>
        <pc:spChg chg="add del">
          <ac:chgData name="Michael S Vernon" userId="4f346a552da548b4" providerId="LiveId" clId="{C068C5D7-7460-4DC2-B225-4C4450CA8CCA}" dt="2023-09-01T00:34:52.716" v="3113" actId="26606"/>
          <ac:spMkLst>
            <pc:docMk/>
            <pc:sldMk cId="537841477" sldId="290"/>
            <ac:spMk id="26" creationId="{F489C2E0-4895-4B72-85EA-7EE9FAFFDC7E}"/>
          </ac:spMkLst>
        </pc:spChg>
        <pc:spChg chg="add">
          <ac:chgData name="Michael S Vernon" userId="4f346a552da548b4" providerId="LiveId" clId="{C068C5D7-7460-4DC2-B225-4C4450CA8CCA}" dt="2023-09-01T00:34:52.724" v="3114" actId="26606"/>
          <ac:spMkLst>
            <pc:docMk/>
            <pc:sldMk cId="537841477" sldId="290"/>
            <ac:spMk id="28" creationId="{C0763A76-9F1C-4FC5-82B7-DD475DA461B2}"/>
          </ac:spMkLst>
        </pc:spChg>
        <pc:spChg chg="add">
          <ac:chgData name="Michael S Vernon" userId="4f346a552da548b4" providerId="LiveId" clId="{C068C5D7-7460-4DC2-B225-4C4450CA8CCA}" dt="2023-09-01T00:34:52.724" v="3114" actId="26606"/>
          <ac:spMkLst>
            <pc:docMk/>
            <pc:sldMk cId="537841477" sldId="290"/>
            <ac:spMk id="29" creationId="{E81BF4F6-F2CF-4984-9D14-D6966D92F99F}"/>
          </ac:spMkLst>
        </pc:spChg>
        <pc:grpChg chg="add del">
          <ac:chgData name="Michael S Vernon" userId="4f346a552da548b4" providerId="LiveId" clId="{C068C5D7-7460-4DC2-B225-4C4450CA8CCA}" dt="2023-09-01T00:34:52.724" v="3114" actId="26606"/>
          <ac:grpSpMkLst>
            <pc:docMk/>
            <pc:sldMk cId="537841477" sldId="290"/>
            <ac:grpSpMk id="10" creationId="{CA16F22E-4716-CA29-1F53-4AAD52955EF1}"/>
          </ac:grpSpMkLst>
        </pc:grpChg>
        <pc:picChg chg="add mod">
          <ac:chgData name="Michael S Vernon" userId="4f346a552da548b4" providerId="LiveId" clId="{C068C5D7-7460-4DC2-B225-4C4450CA8CCA}" dt="2023-09-01T00:34:52.724" v="3114" actId="26606"/>
          <ac:picMkLst>
            <pc:docMk/>
            <pc:sldMk cId="537841477" sldId="290"/>
            <ac:picMk id="5" creationId="{06C53A6B-A1E5-2ADD-9544-743E4F3F525B}"/>
          </ac:picMkLst>
        </pc:picChg>
        <pc:picChg chg="add mod">
          <ac:chgData name="Michael S Vernon" userId="4f346a552da548b4" providerId="LiveId" clId="{C068C5D7-7460-4DC2-B225-4C4450CA8CCA}" dt="2023-09-01T00:35:53.440" v="3117" actId="962"/>
          <ac:picMkLst>
            <pc:docMk/>
            <pc:sldMk cId="537841477" sldId="290"/>
            <ac:picMk id="7" creationId="{FF8AC413-0A4B-261F-B359-884908F5B5AD}"/>
          </ac:picMkLst>
        </pc:picChg>
      </pc:sldChg>
      <pc:sldChg chg="addSp delSp modSp new mod setBg">
        <pc:chgData name="Michael S Vernon" userId="4f346a552da548b4" providerId="LiveId" clId="{C068C5D7-7460-4DC2-B225-4C4450CA8CCA}" dt="2023-09-01T05:10:24.743" v="3287" actId="14100"/>
        <pc:sldMkLst>
          <pc:docMk/>
          <pc:sldMk cId="957784380" sldId="291"/>
        </pc:sldMkLst>
        <pc:spChg chg="mod">
          <ac:chgData name="Michael S Vernon" userId="4f346a552da548b4" providerId="LiveId" clId="{C068C5D7-7460-4DC2-B225-4C4450CA8CCA}" dt="2023-09-01T05:09:48.164" v="3285" actId="14100"/>
          <ac:spMkLst>
            <pc:docMk/>
            <pc:sldMk cId="957784380" sldId="291"/>
            <ac:spMk id="2" creationId="{FEE36CF7-ED1D-281B-8D68-331A1ED6CFBE}"/>
          </ac:spMkLst>
        </pc:spChg>
        <pc:spChg chg="del">
          <ac:chgData name="Michael S Vernon" userId="4f346a552da548b4" providerId="LiveId" clId="{C068C5D7-7460-4DC2-B225-4C4450CA8CCA}" dt="2023-09-01T05:04:12.760" v="3236" actId="931"/>
          <ac:spMkLst>
            <pc:docMk/>
            <pc:sldMk cId="957784380" sldId="291"/>
            <ac:spMk id="3" creationId="{75825F2D-FAC7-4FE0-8A23-531B431A3090}"/>
          </ac:spMkLst>
        </pc:spChg>
        <pc:spChg chg="add del">
          <ac:chgData name="Michael S Vernon" userId="4f346a552da548b4" providerId="LiveId" clId="{C068C5D7-7460-4DC2-B225-4C4450CA8CCA}" dt="2023-09-01T05:05:12.154" v="3238" actId="26606"/>
          <ac:spMkLst>
            <pc:docMk/>
            <pc:sldMk cId="957784380" sldId="291"/>
            <ac:spMk id="10" creationId="{0E2F58BF-12E5-4B5A-AD25-4DAAA2742A7B}"/>
          </ac:spMkLst>
        </pc:spChg>
        <pc:spChg chg="add del">
          <ac:chgData name="Michael S Vernon" userId="4f346a552da548b4" providerId="LiveId" clId="{C068C5D7-7460-4DC2-B225-4C4450CA8CCA}" dt="2023-09-01T05:05:12.154" v="3238" actId="26606"/>
          <ac:spMkLst>
            <pc:docMk/>
            <pc:sldMk cId="957784380" sldId="291"/>
            <ac:spMk id="12" creationId="{AF2F604E-43BE-4DC3-B983-E071523364F8}"/>
          </ac:spMkLst>
        </pc:spChg>
        <pc:spChg chg="add del">
          <ac:chgData name="Michael S Vernon" userId="4f346a552da548b4" providerId="LiveId" clId="{C068C5D7-7460-4DC2-B225-4C4450CA8CCA}" dt="2023-09-01T05:05:12.154" v="3238" actId="26606"/>
          <ac:spMkLst>
            <pc:docMk/>
            <pc:sldMk cId="957784380" sldId="291"/>
            <ac:spMk id="14" creationId="{08C9B587-E65E-4B52-B37C-ABEBB6E87928}"/>
          </ac:spMkLst>
        </pc:spChg>
        <pc:grpChg chg="add">
          <ac:chgData name="Michael S Vernon" userId="4f346a552da548b4" providerId="LiveId" clId="{C068C5D7-7460-4DC2-B225-4C4450CA8CCA}" dt="2023-09-01T05:05:12.165" v="3239" actId="26606"/>
          <ac:grpSpMkLst>
            <pc:docMk/>
            <pc:sldMk cId="957784380" sldId="291"/>
            <ac:grpSpMk id="16" creationId="{71E4E172-1EA7-E251-8265-AD4D67315470}"/>
          </ac:grpSpMkLst>
        </pc:grpChg>
        <pc:picChg chg="add mod">
          <ac:chgData name="Michael S Vernon" userId="4f346a552da548b4" providerId="LiveId" clId="{C068C5D7-7460-4DC2-B225-4C4450CA8CCA}" dt="2023-09-01T05:10:24.743" v="3287" actId="14100"/>
          <ac:picMkLst>
            <pc:docMk/>
            <pc:sldMk cId="957784380" sldId="291"/>
            <ac:picMk id="5" creationId="{45C04878-07FE-0E04-A65B-AE7D4E1ECF5D}"/>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3/4/2024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3/4/2024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3/4/2024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3/4/2024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3/4/2024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3/4/2024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3/4/2024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3/4/2024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CFCDAF-46CE-4056-866C-5EE9122FDC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a:extLst>
              <a:ext uri="{FF2B5EF4-FFF2-40B4-BE49-F238E27FC236}">
                <a16:creationId xmlns:a16="http://schemas.microsoft.com/office/drawing/2014/main" id="{9F587EB1-1674-4B8B-88AD-2A81FFFB5F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B44BEE2A-2546-24DF-6D02-07A6E93D855C}"/>
              </a:ext>
            </a:extLst>
          </p:cNvPr>
          <p:cNvPicPr>
            <a:picLocks noChangeAspect="1"/>
          </p:cNvPicPr>
          <p:nvPr/>
        </p:nvPicPr>
        <p:blipFill rotWithShape="1">
          <a:blip r:embed="rId2">
            <a:duotone>
              <a:schemeClr val="accent1">
                <a:shade val="45000"/>
                <a:satMod val="135000"/>
              </a:schemeClr>
              <a:prstClr val="white"/>
            </a:duotone>
            <a:alphaModFix amt="35000"/>
          </a:blip>
          <a:srcRect r="-2" b="15479"/>
          <a:stretch/>
        </p:blipFill>
        <p:spPr>
          <a:xfrm>
            <a:off x="49419" y="190967"/>
            <a:ext cx="12191981" cy="6840244"/>
          </a:xfrm>
          <a:prstGeom prst="rect">
            <a:avLst/>
          </a:prstGeom>
        </p:spPr>
      </p:pic>
      <p:sp>
        <p:nvSpPr>
          <p:cNvPr id="2" name="Title 1"/>
          <p:cNvSpPr>
            <a:spLocks noGrp="1"/>
          </p:cNvSpPr>
          <p:nvPr>
            <p:ph type="ctrTitle"/>
          </p:nvPr>
        </p:nvSpPr>
        <p:spPr>
          <a:xfrm>
            <a:off x="838199" y="372409"/>
            <a:ext cx="4656980" cy="4152823"/>
          </a:xfrm>
        </p:spPr>
        <p:txBody>
          <a:bodyPr vert="horz" lIns="91440" tIns="45720" rIns="91440" bIns="45720" rtlCol="0" anchor="b">
            <a:normAutofit/>
          </a:bodyPr>
          <a:lstStyle/>
          <a:p>
            <a:pPr algn="l"/>
            <a:r>
              <a:rPr lang="en-US" sz="7200" b="1" dirty="0">
                <a:solidFill>
                  <a:srgbClr val="002060"/>
                </a:solidFill>
              </a:rPr>
              <a:t>The Art of</a:t>
            </a:r>
            <a:br>
              <a:rPr lang="en-US" sz="7200" b="1" dirty="0">
                <a:solidFill>
                  <a:srgbClr val="002060"/>
                </a:solidFill>
              </a:rPr>
            </a:br>
            <a:r>
              <a:rPr lang="en-US" sz="7200" b="1" dirty="0">
                <a:solidFill>
                  <a:srgbClr val="002060"/>
                </a:solidFill>
              </a:rPr>
              <a:t>Playing for Keeps</a:t>
            </a:r>
          </a:p>
        </p:txBody>
      </p:sp>
      <p:cxnSp>
        <p:nvCxnSpPr>
          <p:cNvPr id="13" name="Straight Connector 12">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23622" y="373056"/>
            <a:ext cx="0" cy="6476066"/>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15"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2814" y="74031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rgbClr val="FFFFFF"/>
          </a:solidFill>
          <a:ln w="603"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1594" y="969611"/>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07274" y="1484755"/>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rgbClr val="FFFFFF"/>
          </a:solidFill>
          <a:ln w="61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ubtitle 2"/>
          <p:cNvSpPr>
            <a:spLocks noGrp="1"/>
          </p:cNvSpPr>
          <p:nvPr>
            <p:ph type="subTitle" idx="1"/>
          </p:nvPr>
        </p:nvSpPr>
        <p:spPr>
          <a:xfrm>
            <a:off x="6400367" y="273269"/>
            <a:ext cx="4953433" cy="5623035"/>
          </a:xfrm>
        </p:spPr>
        <p:txBody>
          <a:bodyPr vert="horz" lIns="91440" tIns="45720" rIns="91440" bIns="45720" rtlCol="0" anchor="b">
            <a:normAutofit fontScale="70000" lnSpcReduction="20000"/>
          </a:bodyPr>
          <a:lstStyle/>
          <a:p>
            <a:r>
              <a:rPr lang="en-US" sz="4500" b="1" dirty="0">
                <a:solidFill>
                  <a:srgbClr val="002060"/>
                </a:solidFill>
              </a:rPr>
              <a:t>Dice Sculpture Materials</a:t>
            </a:r>
            <a:br>
              <a:rPr lang="en-US" sz="3800" dirty="0">
                <a:solidFill>
                  <a:srgbClr val="002060"/>
                </a:solidFill>
              </a:rPr>
            </a:br>
            <a:endParaRPr lang="en-US" sz="3800" dirty="0">
              <a:solidFill>
                <a:srgbClr val="002060"/>
              </a:solidFill>
              <a:cs typeface="Calibri"/>
            </a:endParaRPr>
          </a:p>
          <a:p>
            <a:pPr marL="171450" indent="-228600" algn="l">
              <a:buFont typeface="Arial" panose="020B0604020202020204" pitchFamily="34" charset="0"/>
              <a:buChar char="•"/>
            </a:pPr>
            <a:r>
              <a:rPr lang="en-US" sz="3800" dirty="0">
                <a:solidFill>
                  <a:srgbClr val="002060"/>
                </a:solidFill>
              </a:rPr>
              <a:t>The dice were cut from a scrap 6"x6" beam.</a:t>
            </a:r>
            <a:endParaRPr lang="en-US" sz="3800" dirty="0">
              <a:solidFill>
                <a:srgbClr val="002060"/>
              </a:solidFill>
              <a:cs typeface="Calibri"/>
            </a:endParaRPr>
          </a:p>
          <a:p>
            <a:pPr marL="171450" indent="-228600" algn="l">
              <a:buFont typeface="Arial" panose="020B0604020202020204" pitchFamily="34" charset="0"/>
              <a:buChar char="•"/>
            </a:pPr>
            <a:r>
              <a:rPr lang="en-US" sz="3800" dirty="0">
                <a:solidFill>
                  <a:srgbClr val="002060"/>
                </a:solidFill>
              </a:rPr>
              <a:t>The pips are inlayed clay cheques.</a:t>
            </a:r>
            <a:endParaRPr lang="en-US" sz="3800" dirty="0">
              <a:solidFill>
                <a:srgbClr val="002060"/>
              </a:solidFill>
              <a:cs typeface="Calibri"/>
            </a:endParaRPr>
          </a:p>
          <a:p>
            <a:pPr marL="171450" indent="-228600" algn="l">
              <a:buFont typeface="Arial" panose="020B0604020202020204" pitchFamily="34" charset="0"/>
              <a:buChar char="•"/>
            </a:pPr>
            <a:r>
              <a:rPr lang="en-US" sz="3800" dirty="0">
                <a:solidFill>
                  <a:srgbClr val="002060"/>
                </a:solidFill>
              </a:rPr>
              <a:t>The layout is a scape piece of felt craps layout, fixed to an end piece of ridge beam from Potato Creek Ranch.</a:t>
            </a:r>
            <a:endParaRPr lang="en-US" sz="3800" dirty="0">
              <a:solidFill>
                <a:srgbClr val="002060"/>
              </a:solidFill>
              <a:cs typeface="Calibri"/>
            </a:endParaRPr>
          </a:p>
          <a:p>
            <a:pPr marL="171450" indent="-228600" algn="l">
              <a:buFont typeface="Arial" panose="020B0604020202020204" pitchFamily="34" charset="0"/>
              <a:buChar char="•"/>
            </a:pPr>
            <a:r>
              <a:rPr lang="en-US" sz="3800" dirty="0">
                <a:solidFill>
                  <a:srgbClr val="002060"/>
                </a:solidFill>
              </a:rPr>
              <a:t>The spindles are wire from discarded hog fencing.</a:t>
            </a:r>
            <a:endParaRPr lang="en-US" sz="3800" dirty="0">
              <a:solidFill>
                <a:srgbClr val="002060"/>
              </a:solidFill>
              <a:cs typeface="Calibri"/>
            </a:endParaRPr>
          </a:p>
          <a:p>
            <a:pPr marL="171450" indent="-228600" algn="l">
              <a:buFont typeface="Arial" panose="020B0604020202020204" pitchFamily="34" charset="0"/>
              <a:buChar char="•"/>
            </a:pPr>
            <a:r>
              <a:rPr lang="en-US" sz="3800">
                <a:solidFill>
                  <a:srgbClr val="002060"/>
                </a:solidFill>
              </a:rPr>
              <a:t>The table stand </a:t>
            </a:r>
            <a:r>
              <a:rPr lang="en-US" sz="3800" dirty="0">
                <a:solidFill>
                  <a:srgbClr val="002060"/>
                </a:solidFill>
              </a:rPr>
              <a:t>is from a discarded maple headboard and a salvaged scrap 2"x15" plank.</a:t>
            </a:r>
            <a:br>
              <a:rPr lang="en-US" sz="1700" dirty="0"/>
            </a:br>
            <a:br>
              <a:rPr lang="en-US" sz="1700" dirty="0"/>
            </a:br>
            <a:endParaRPr lang="en-US" sz="1700" dirty="0">
              <a:solidFill>
                <a:srgbClr val="FFFFFF"/>
              </a:solidFill>
            </a:endParaRP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D7B6173-1D58-48E2-83CF-37350F315F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EBFA83-D4DB-4CA0-B229-9E44634D7F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B0DAC8FB-A162-44E3-A606-C855A03A5B0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88952" cy="6862380"/>
          </a:xfrm>
          <a:prstGeom prst="rect">
            <a:avLst/>
          </a:prstGeom>
        </p:spPr>
      </p:pic>
      <p:sp>
        <p:nvSpPr>
          <p:cNvPr id="17" name="Rectangle 16">
            <a:extLst>
              <a:ext uri="{FF2B5EF4-FFF2-40B4-BE49-F238E27FC236}">
                <a16:creationId xmlns:a16="http://schemas.microsoft.com/office/drawing/2014/main" id="{21BDEC81-16A7-4451-B893-C15000083B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26A515A1-4D80-430E-BE0A-71A290516A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8542" y="729175"/>
            <a:ext cx="11099352" cy="5399650"/>
          </a:xfrm>
          <a:prstGeom prst="rect">
            <a:avLst/>
          </a:prstGeom>
          <a:solidFill>
            <a:schemeClr val="bg1"/>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2" name="Title 1">
            <a:extLst>
              <a:ext uri="{FF2B5EF4-FFF2-40B4-BE49-F238E27FC236}">
                <a16:creationId xmlns:a16="http://schemas.microsoft.com/office/drawing/2014/main" id="{B82543D7-48DD-546A-B64D-B7661930540B}"/>
              </a:ext>
            </a:extLst>
          </p:cNvPr>
          <p:cNvSpPr>
            <a:spLocks noGrp="1"/>
          </p:cNvSpPr>
          <p:nvPr>
            <p:ph type="title"/>
          </p:nvPr>
        </p:nvSpPr>
        <p:spPr>
          <a:xfrm>
            <a:off x="6597016" y="905011"/>
            <a:ext cx="4589328" cy="1889135"/>
          </a:xfrm>
        </p:spPr>
        <p:txBody>
          <a:bodyPr anchor="b">
            <a:normAutofit/>
          </a:bodyPr>
          <a:lstStyle/>
          <a:p>
            <a:r>
              <a:rPr lang="en-US" sz="3700" dirty="0">
                <a:cs typeface="Calibri Light"/>
              </a:rPr>
              <a:t>Repairing edges and corners. Getting Down to Fine Sanding. </a:t>
            </a:r>
            <a:endParaRPr lang="en-US" sz="3700" dirty="0"/>
          </a:p>
        </p:txBody>
      </p:sp>
      <p:pic>
        <p:nvPicPr>
          <p:cNvPr id="4" name="Content Placeholder 3">
            <a:extLst>
              <a:ext uri="{FF2B5EF4-FFF2-40B4-BE49-F238E27FC236}">
                <a16:creationId xmlns:a16="http://schemas.microsoft.com/office/drawing/2014/main" id="{A28DFFEF-7453-95C5-6DE4-94328E1E0157}"/>
              </a:ext>
            </a:extLst>
          </p:cNvPr>
          <p:cNvPicPr>
            <a:picLocks noChangeAspect="1"/>
          </p:cNvPicPr>
          <p:nvPr/>
        </p:nvPicPr>
        <p:blipFill>
          <a:blip r:embed="rId3"/>
          <a:stretch>
            <a:fillRect/>
          </a:stretch>
        </p:blipFill>
        <p:spPr>
          <a:xfrm>
            <a:off x="720807" y="1373990"/>
            <a:ext cx="5468347" cy="4101260"/>
          </a:xfrm>
          <a:prstGeom prst="rect">
            <a:avLst/>
          </a:prstGeom>
        </p:spPr>
      </p:pic>
      <p:sp>
        <p:nvSpPr>
          <p:cNvPr id="8" name="Content Placeholder 7">
            <a:extLst>
              <a:ext uri="{FF2B5EF4-FFF2-40B4-BE49-F238E27FC236}">
                <a16:creationId xmlns:a16="http://schemas.microsoft.com/office/drawing/2014/main" id="{AD3A7364-CC24-DA1D-317E-E748EDB79F92}"/>
              </a:ext>
            </a:extLst>
          </p:cNvPr>
          <p:cNvSpPr>
            <a:spLocks noGrp="1"/>
          </p:cNvSpPr>
          <p:nvPr>
            <p:ph idx="1"/>
          </p:nvPr>
        </p:nvSpPr>
        <p:spPr>
          <a:xfrm>
            <a:off x="6597016" y="2965592"/>
            <a:ext cx="4589328" cy="2987397"/>
          </a:xfrm>
        </p:spPr>
        <p:txBody>
          <a:bodyPr vert="horz" lIns="91440" tIns="45720" rIns="91440" bIns="45720" rtlCol="0" anchor="t">
            <a:normAutofit/>
          </a:bodyPr>
          <a:lstStyle/>
          <a:p>
            <a:r>
              <a:rPr lang="en-US" sz="2400" dirty="0">
                <a:cs typeface="Calibri"/>
              </a:rPr>
              <a:t>The epoxy took several hours to cure before sanding. The process of shaping, filling, sanding, and repeating, filling and sanding, occurred over several days. </a:t>
            </a:r>
            <a:endParaRPr lang="en-US" sz="1800" dirty="0"/>
          </a:p>
        </p:txBody>
      </p:sp>
    </p:spTree>
    <p:extLst>
      <p:ext uri="{BB962C8B-B14F-4D97-AF65-F5344CB8AC3E}">
        <p14:creationId xmlns:p14="http://schemas.microsoft.com/office/powerpoint/2010/main" val="4180231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9D768B77-8742-43A0-AF16-6AC4D378E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2" name="Rectangle 11">
            <a:extLst>
              <a:ext uri="{FF2B5EF4-FFF2-40B4-BE49-F238E27FC236}">
                <a16:creationId xmlns:a16="http://schemas.microsoft.com/office/drawing/2014/main" id="{48B13CA8-CBEA-4805-955D-CEBE322365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617490" cy="5486399"/>
          </a:xfrm>
          <a:prstGeom prst="rect">
            <a:avLst/>
          </a:prstGeom>
          <a:ln>
            <a:noFill/>
          </a:ln>
          <a:effectLst>
            <a:outerShdw blurRad="393700" dist="127000" dir="5400000" sx="95000" sy="95000" algn="t" rotWithShape="0">
              <a:srgbClr val="000000">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779FFA-C3D5-2657-4718-E13CDA591FB0}"/>
              </a:ext>
            </a:extLst>
          </p:cNvPr>
          <p:cNvSpPr>
            <a:spLocks noGrp="1"/>
          </p:cNvSpPr>
          <p:nvPr>
            <p:ph type="title"/>
          </p:nvPr>
        </p:nvSpPr>
        <p:spPr>
          <a:xfrm>
            <a:off x="758952" y="813574"/>
            <a:ext cx="3221377" cy="3859252"/>
          </a:xfrm>
        </p:spPr>
        <p:txBody>
          <a:bodyPr vert="horz" lIns="91440" tIns="45720" rIns="91440" bIns="45720" rtlCol="0" anchor="t">
            <a:normAutofit/>
          </a:bodyPr>
          <a:lstStyle/>
          <a:p>
            <a:r>
              <a:rPr lang="en-US" sz="4000" dirty="0"/>
              <a:t>Laying out the pips on graft paper.</a:t>
            </a:r>
            <a:br>
              <a:rPr lang="en-US" sz="4000" dirty="0"/>
            </a:br>
            <a:br>
              <a:rPr lang="en-US" sz="4000" dirty="0"/>
            </a:br>
            <a:endParaRPr lang="en-US" sz="4000" dirty="0"/>
          </a:p>
        </p:txBody>
      </p:sp>
      <p:pic>
        <p:nvPicPr>
          <p:cNvPr id="5" name="Content Placeholder 4" descr="A notebook with poker chips and a few chips on it&#10;&#10;Description automatically generated">
            <a:extLst>
              <a:ext uri="{FF2B5EF4-FFF2-40B4-BE49-F238E27FC236}">
                <a16:creationId xmlns:a16="http://schemas.microsoft.com/office/drawing/2014/main" id="{2734C210-1454-A84C-6023-1508A2B1709E}"/>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5906" r="1258"/>
          <a:stretch/>
        </p:blipFill>
        <p:spPr>
          <a:xfrm>
            <a:off x="4617490" y="1"/>
            <a:ext cx="7574510" cy="6858000"/>
          </a:xfrm>
          <a:prstGeom prst="rect">
            <a:avLst/>
          </a:prstGeom>
          <a:effectLst>
            <a:outerShdw blurRad="254000" dist="190500" dir="5580000" sx="90000" sy="90000" algn="ctr" rotWithShape="0">
              <a:srgbClr val="000000">
                <a:alpha val="25000"/>
              </a:srgbClr>
            </a:outerShdw>
          </a:effectLst>
        </p:spPr>
      </p:pic>
      <p:pic>
        <p:nvPicPr>
          <p:cNvPr id="7" name="Picture 6" descr="A notebook with a graphing grid and dice&#10;&#10;Description automatically generated with medium confidence">
            <a:extLst>
              <a:ext uri="{FF2B5EF4-FFF2-40B4-BE49-F238E27FC236}">
                <a16:creationId xmlns:a16="http://schemas.microsoft.com/office/drawing/2014/main" id="{154962EC-9F12-B55E-6401-1283CDA547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952" y="2900160"/>
            <a:ext cx="2949448" cy="2586239"/>
          </a:xfrm>
          <a:prstGeom prst="rect">
            <a:avLst/>
          </a:prstGeom>
        </p:spPr>
      </p:pic>
    </p:spTree>
    <p:extLst>
      <p:ext uri="{BB962C8B-B14F-4D97-AF65-F5344CB8AC3E}">
        <p14:creationId xmlns:p14="http://schemas.microsoft.com/office/powerpoint/2010/main" val="12820974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E47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959C33-8B4E-0CCE-0F0C-EAD50A0A90B6}"/>
              </a:ext>
            </a:extLst>
          </p:cNvPr>
          <p:cNvSpPr>
            <a:spLocks noGrp="1"/>
          </p:cNvSpPr>
          <p:nvPr>
            <p:ph type="title"/>
          </p:nvPr>
        </p:nvSpPr>
        <p:spPr>
          <a:xfrm>
            <a:off x="9093496" y="618681"/>
            <a:ext cx="2613872" cy="4794567"/>
          </a:xfrm>
        </p:spPr>
        <p:txBody>
          <a:bodyPr vert="horz" lIns="91440" tIns="45720" rIns="91440" bIns="45720" rtlCol="0" anchor="ctr">
            <a:normAutofit fontScale="90000"/>
          </a:bodyPr>
          <a:lstStyle/>
          <a:p>
            <a:r>
              <a:rPr lang="en-US" sz="3100" dirty="0">
                <a:solidFill>
                  <a:srgbClr val="FFFFFF"/>
                </a:solidFill>
              </a:rPr>
              <a:t>Holes cut in scrap wood to set the depth of cut to inlay the clay cheques flush.</a:t>
            </a:r>
            <a:br>
              <a:rPr lang="en-US" sz="3100" dirty="0">
                <a:solidFill>
                  <a:srgbClr val="FFFFFF"/>
                </a:solidFill>
              </a:rPr>
            </a:br>
            <a:r>
              <a:rPr lang="en-US" sz="3100" dirty="0">
                <a:solidFill>
                  <a:srgbClr val="FFFFFF"/>
                </a:solidFill>
              </a:rPr>
              <a:t>Each face was assigned a number for the pips that worked best on that face of the die.</a:t>
            </a:r>
          </a:p>
        </p:txBody>
      </p:sp>
      <p:sp>
        <p:nvSpPr>
          <p:cNvPr id="21"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wooden block with circles and a red board with blue tape&#10;&#10;Description automatically generated with medium confidence">
            <a:extLst>
              <a:ext uri="{FF2B5EF4-FFF2-40B4-BE49-F238E27FC236}">
                <a16:creationId xmlns:a16="http://schemas.microsoft.com/office/drawing/2014/main" id="{B96E60AA-2E97-B55F-E60A-F9D5A682D38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0500"/>
          <a:stretch/>
        </p:blipFill>
        <p:spPr>
          <a:xfrm>
            <a:off x="976251" y="942538"/>
            <a:ext cx="7163222" cy="4808332"/>
          </a:xfrm>
          <a:prstGeom prst="rect">
            <a:avLst/>
          </a:prstGeom>
          <a:effectLst/>
        </p:spPr>
      </p:pic>
    </p:spTree>
    <p:extLst>
      <p:ext uri="{BB962C8B-B14F-4D97-AF65-F5344CB8AC3E}">
        <p14:creationId xmlns:p14="http://schemas.microsoft.com/office/powerpoint/2010/main" val="766445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C4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9AA860E-4172-A9DB-13E7-0BD7828084D5}"/>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300" dirty="0">
                <a:solidFill>
                  <a:srgbClr val="FFFFFF"/>
                </a:solidFill>
              </a:rPr>
              <a:t>1 </a:t>
            </a:r>
            <a:r>
              <a:rPr lang="en-US" sz="2400" dirty="0">
                <a:solidFill>
                  <a:srgbClr val="FFFFFF"/>
                </a:solidFill>
              </a:rPr>
              <a:t>&amp;</a:t>
            </a:r>
            <a:r>
              <a:rPr lang="en-US" sz="3300" dirty="0">
                <a:solidFill>
                  <a:srgbClr val="FFFFFF"/>
                </a:solidFill>
              </a:rPr>
              <a:t> </a:t>
            </a:r>
            <a:r>
              <a:rPr lang="en-US" sz="2400" dirty="0">
                <a:solidFill>
                  <a:srgbClr val="FFFFFF"/>
                </a:solidFill>
              </a:rPr>
              <a:t>9/16” </a:t>
            </a:r>
            <a:r>
              <a:rPr lang="en-US" sz="3300" dirty="0" err="1">
                <a:solidFill>
                  <a:srgbClr val="FFFFFF"/>
                </a:solidFill>
              </a:rPr>
              <a:t>Forstner</a:t>
            </a:r>
            <a:r>
              <a:rPr lang="en-US" sz="3300" dirty="0">
                <a:solidFill>
                  <a:srgbClr val="FFFFFF"/>
                </a:solidFill>
              </a:rPr>
              <a:t> bit cut exact depth and circumference for the poker chips inlayed as the pips, which are 8:1 scale.</a:t>
            </a:r>
          </a:p>
        </p:txBody>
      </p:sp>
      <p:sp>
        <p:nvSpPr>
          <p:cNvPr id="12"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wooden box with poker chips">
            <a:extLst>
              <a:ext uri="{FF2B5EF4-FFF2-40B4-BE49-F238E27FC236}">
                <a16:creationId xmlns:a16="http://schemas.microsoft.com/office/drawing/2014/main" id="{3724A1EE-9E5B-DDE9-4696-5F41DF2C959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870" b="8629"/>
          <a:stretch/>
        </p:blipFill>
        <p:spPr>
          <a:xfrm>
            <a:off x="976251" y="942538"/>
            <a:ext cx="7163222" cy="4808332"/>
          </a:xfrm>
          <a:prstGeom prst="rect">
            <a:avLst/>
          </a:prstGeom>
          <a:effectLst/>
        </p:spPr>
      </p:pic>
    </p:spTree>
    <p:extLst>
      <p:ext uri="{BB962C8B-B14F-4D97-AF65-F5344CB8AC3E}">
        <p14:creationId xmlns:p14="http://schemas.microsoft.com/office/powerpoint/2010/main" val="28542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9D768B77-8742-43A0-AF16-6AC4D378E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2" name="Rectangle 11">
            <a:extLst>
              <a:ext uri="{FF2B5EF4-FFF2-40B4-BE49-F238E27FC236}">
                <a16:creationId xmlns:a16="http://schemas.microsoft.com/office/drawing/2014/main" id="{48B13CA8-CBEA-4805-955D-CEBE322365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617490" cy="5486399"/>
          </a:xfrm>
          <a:prstGeom prst="rect">
            <a:avLst/>
          </a:prstGeom>
          <a:ln>
            <a:noFill/>
          </a:ln>
          <a:effectLst>
            <a:outerShdw blurRad="393700" dist="127000" dir="5400000" sx="95000" sy="95000" algn="t" rotWithShape="0">
              <a:srgbClr val="000000">
                <a:alpha val="3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117D372-DD7A-92A6-5E92-E1830C4F4F5D}"/>
              </a:ext>
            </a:extLst>
          </p:cNvPr>
          <p:cNvSpPr>
            <a:spLocks noGrp="1"/>
          </p:cNvSpPr>
          <p:nvPr>
            <p:ph type="title"/>
          </p:nvPr>
        </p:nvSpPr>
        <p:spPr>
          <a:xfrm>
            <a:off x="758952" y="363794"/>
            <a:ext cx="3221377" cy="6233651"/>
          </a:xfrm>
        </p:spPr>
        <p:txBody>
          <a:bodyPr vert="horz" lIns="91440" tIns="45720" rIns="91440" bIns="45720" rtlCol="0" anchor="t">
            <a:normAutofit fontScale="90000"/>
          </a:bodyPr>
          <a:lstStyle/>
          <a:p>
            <a:r>
              <a:rPr lang="en-US" sz="4000" dirty="0"/>
              <a:t>Laying out the pips, centering symmetrically for each face of the die. Casino dice are 0.75” and the wooden dice are 6”. The dice are also 8:1 scale. </a:t>
            </a:r>
            <a:r>
              <a:rPr lang="en-US" sz="4000"/>
              <a:t>Some things </a:t>
            </a:r>
            <a:r>
              <a:rPr lang="en-US" sz="4000" dirty="0"/>
              <a:t>just work out right.</a:t>
            </a:r>
          </a:p>
        </p:txBody>
      </p:sp>
      <p:pic>
        <p:nvPicPr>
          <p:cNvPr id="5" name="Content Placeholder 4" descr="A square ruler and pencil on a wooden table&#10;&#10;Description automatically generated">
            <a:extLst>
              <a:ext uri="{FF2B5EF4-FFF2-40B4-BE49-F238E27FC236}">
                <a16:creationId xmlns:a16="http://schemas.microsoft.com/office/drawing/2014/main" id="{1A3BE6D1-EE98-FBE8-DF08-871FE142306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7164"/>
          <a:stretch/>
        </p:blipFill>
        <p:spPr>
          <a:xfrm>
            <a:off x="4617490" y="1"/>
            <a:ext cx="7574510" cy="6858000"/>
          </a:xfrm>
          <a:prstGeom prst="rect">
            <a:avLst/>
          </a:prstGeom>
          <a:effectLst>
            <a:outerShdw blurRad="254000" dist="190500" dir="5580000" sx="90000" sy="90000" algn="ctr" rotWithShape="0">
              <a:srgbClr val="000000">
                <a:alpha val="25000"/>
              </a:srgbClr>
            </a:outerShdw>
          </a:effectLst>
        </p:spPr>
      </p:pic>
    </p:spTree>
    <p:extLst>
      <p:ext uri="{BB962C8B-B14F-4D97-AF65-F5344CB8AC3E}">
        <p14:creationId xmlns:p14="http://schemas.microsoft.com/office/powerpoint/2010/main" val="3770024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B0A60-B17B-02D1-52EE-2FE26E561250}"/>
              </a:ext>
            </a:extLst>
          </p:cNvPr>
          <p:cNvSpPr>
            <a:spLocks noGrp="1"/>
          </p:cNvSpPr>
          <p:nvPr>
            <p:ph type="title"/>
          </p:nvPr>
        </p:nvSpPr>
        <p:spPr>
          <a:xfrm>
            <a:off x="5868557" y="1138036"/>
            <a:ext cx="5444382" cy="1402470"/>
          </a:xfrm>
        </p:spPr>
        <p:txBody>
          <a:bodyPr anchor="t">
            <a:normAutofit fontScale="90000"/>
          </a:bodyPr>
          <a:lstStyle/>
          <a:p>
            <a:r>
              <a:rPr lang="en-US" sz="3000" dirty="0"/>
              <a:t>Holding a 6x6 inch cube to the drill press table. Ready to be drilled with a </a:t>
            </a:r>
            <a:r>
              <a:rPr lang="en-US" sz="3000" dirty="0" err="1"/>
              <a:t>Forstner</a:t>
            </a:r>
            <a:r>
              <a:rPr lang="en-US" sz="3000" dirty="0"/>
              <a:t> bit. Below, finished cubes.</a:t>
            </a:r>
          </a:p>
        </p:txBody>
      </p:sp>
      <p:pic>
        <p:nvPicPr>
          <p:cNvPr id="5" name="Content Placeholder 4" descr="A close-up of a woodworking machine&#10;&#10;Description automatically generated">
            <a:extLst>
              <a:ext uri="{FF2B5EF4-FFF2-40B4-BE49-F238E27FC236}">
                <a16:creationId xmlns:a16="http://schemas.microsoft.com/office/drawing/2014/main" id="{07BF9A2D-AA04-F20D-32DA-FD3B35297B6F}"/>
              </a:ext>
            </a:extLst>
          </p:cNvPr>
          <p:cNvPicPr>
            <a:picLocks noChangeAspect="1"/>
          </p:cNvPicPr>
          <p:nvPr/>
        </p:nvPicPr>
        <p:blipFill rotWithShape="1">
          <a:blip r:embed="rId2">
            <a:extLst>
              <a:ext uri="{28A0092B-C50C-407E-A947-70E740481C1C}">
                <a14:useLocalDpi xmlns:a14="http://schemas.microsoft.com/office/drawing/2010/main" val="0"/>
              </a:ext>
            </a:extLst>
          </a:blip>
          <a:srcRect r="151" b="2"/>
          <a:stretch/>
        </p:blipFill>
        <p:spPr>
          <a:xfrm rot="16200000">
            <a:off x="-853411" y="853410"/>
            <a:ext cx="6858000" cy="5151179"/>
          </a:xfrm>
          <a:prstGeom prst="rect">
            <a:avLst/>
          </a:prstGeom>
        </p:spPr>
      </p:pic>
      <p:cxnSp>
        <p:nvCxnSpPr>
          <p:cNvPr id="12" name="Straight Connector 11">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7" name="Content Placeholder 6" descr="A pair of dice on a table">
            <a:extLst>
              <a:ext uri="{FF2B5EF4-FFF2-40B4-BE49-F238E27FC236}">
                <a16:creationId xmlns:a16="http://schemas.microsoft.com/office/drawing/2014/main" id="{B588FFC1-82A6-A0EA-52D4-7B41DAB0D8FF}"/>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196806" y="2551113"/>
            <a:ext cx="4787900" cy="3590925"/>
          </a:xfrm>
        </p:spPr>
      </p:pic>
    </p:spTree>
    <p:extLst>
      <p:ext uri="{BB962C8B-B14F-4D97-AF65-F5344CB8AC3E}">
        <p14:creationId xmlns:p14="http://schemas.microsoft.com/office/powerpoint/2010/main" val="33325468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34D8C1-58DD-3DE1-5B10-45700C926F97}"/>
              </a:ext>
            </a:extLst>
          </p:cNvPr>
          <p:cNvSpPr>
            <a:spLocks noGrp="1"/>
          </p:cNvSpPr>
          <p:nvPr>
            <p:ph type="title"/>
          </p:nvPr>
        </p:nvSpPr>
        <p:spPr>
          <a:xfrm>
            <a:off x="8643193" y="121298"/>
            <a:ext cx="3091607" cy="1651518"/>
          </a:xfrm>
        </p:spPr>
        <p:txBody>
          <a:bodyPr anchor="b">
            <a:normAutofit fontScale="90000"/>
          </a:bodyPr>
          <a:lstStyle/>
          <a:p>
            <a:r>
              <a:rPr lang="en-US" sz="2500" dirty="0"/>
              <a:t>The last face to drill. Using a cheque, on top of the penciled drawn pattern, confirms the placement of the pips.</a:t>
            </a:r>
          </a:p>
        </p:txBody>
      </p:sp>
      <p:pic>
        <p:nvPicPr>
          <p:cNvPr id="5" name="Content Placeholder 4" descr="A pair of wooden dices on a table&#10;&#10;Description automatically generated">
            <a:extLst>
              <a:ext uri="{FF2B5EF4-FFF2-40B4-BE49-F238E27FC236}">
                <a16:creationId xmlns:a16="http://schemas.microsoft.com/office/drawing/2014/main" id="{5FA0000A-19F8-1087-D4D4-2467827201A6}"/>
              </a:ext>
            </a:extLst>
          </p:cNvPr>
          <p:cNvPicPr>
            <a:picLocks noChangeAspect="1"/>
          </p:cNvPicPr>
          <p:nvPr/>
        </p:nvPicPr>
        <p:blipFill rotWithShape="1">
          <a:blip r:embed="rId2">
            <a:extLst>
              <a:ext uri="{28A0092B-C50C-407E-A947-70E740481C1C}">
                <a14:useLocalDpi xmlns:a14="http://schemas.microsoft.com/office/drawing/2010/main" val="0"/>
              </a:ext>
            </a:extLst>
          </a:blip>
          <a:srcRect l="5022"/>
          <a:stretch/>
        </p:blipFill>
        <p:spPr>
          <a:xfrm>
            <a:off x="20" y="431"/>
            <a:ext cx="8115280" cy="6408311"/>
          </a:xfrm>
          <a:prstGeom prst="rect">
            <a:avLst/>
          </a:prstGeom>
        </p:spPr>
      </p:pic>
      <p:pic>
        <p:nvPicPr>
          <p:cNvPr id="7" name="Content Placeholder 6" descr="A close-up of a machine&#10;&#10;Description automatically generated">
            <a:extLst>
              <a:ext uri="{FF2B5EF4-FFF2-40B4-BE49-F238E27FC236}">
                <a16:creationId xmlns:a16="http://schemas.microsoft.com/office/drawing/2014/main" id="{03F5A42E-65EF-5836-8F51-1A8D54DD9CF5}"/>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16200000">
            <a:off x="8159859" y="2383736"/>
            <a:ext cx="3989922" cy="3159967"/>
          </a:xfrm>
        </p:spPr>
      </p:pic>
      <p:sp>
        <p:nvSpPr>
          <p:cNvPr id="14" name="Rectangle 13">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9679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wooden dice with holes in them">
            <a:extLst>
              <a:ext uri="{FF2B5EF4-FFF2-40B4-BE49-F238E27FC236}">
                <a16:creationId xmlns:a16="http://schemas.microsoft.com/office/drawing/2014/main" id="{89C18114-CA3D-4CB9-F55F-DC2FF10AC013}"/>
              </a:ext>
            </a:extLst>
          </p:cNvPr>
          <p:cNvPicPr>
            <a:picLocks noChangeAspect="1"/>
          </p:cNvPicPr>
          <p:nvPr/>
        </p:nvPicPr>
        <p:blipFill rotWithShape="1">
          <a:blip r:embed="rId2">
            <a:extLst>
              <a:ext uri="{28A0092B-C50C-407E-A947-70E740481C1C}">
                <a14:useLocalDpi xmlns:a14="http://schemas.microsoft.com/office/drawing/2010/main" val="0"/>
              </a:ext>
            </a:extLst>
          </a:blip>
          <a:srcRect l="14134" r="19276"/>
          <a:stretch/>
        </p:blipFill>
        <p:spPr>
          <a:xfrm>
            <a:off x="6103027" y="10"/>
            <a:ext cx="6088971" cy="6857990"/>
          </a:xfrm>
          <a:prstGeom prst="rect">
            <a:avLst/>
          </a:prstGeom>
        </p:spPr>
      </p:pic>
      <p:sp useBgFill="1">
        <p:nvSpPr>
          <p:cNvPr id="14" name="Rectangle 13">
            <a:extLst>
              <a:ext uri="{FF2B5EF4-FFF2-40B4-BE49-F238E27FC236}">
                <a16:creationId xmlns:a16="http://schemas.microsoft.com/office/drawing/2014/main" id="{59B296B9-C5A5-4E4F-9B60-C907B5F146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03025"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D0300FD3-5AF1-6305-15FA-907807267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03025" cy="2285995"/>
          </a:xfrm>
          <a:prstGeom prst="rect">
            <a:avLst/>
          </a:prstGeom>
          <a:ln>
            <a:noFill/>
          </a:ln>
          <a:effectLst>
            <a:outerShdw blurRad="254000" dist="127000" dir="5460000" sx="92000" sy="92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734634-2CE7-52CF-B19A-FF5F12AEA79C}"/>
              </a:ext>
            </a:extLst>
          </p:cNvPr>
          <p:cNvSpPr>
            <a:spLocks noGrp="1"/>
          </p:cNvSpPr>
          <p:nvPr>
            <p:ph type="title"/>
          </p:nvPr>
        </p:nvSpPr>
        <p:spPr>
          <a:xfrm>
            <a:off x="761801" y="328512"/>
            <a:ext cx="4778387" cy="1628970"/>
          </a:xfrm>
        </p:spPr>
        <p:txBody>
          <a:bodyPr anchor="ctr">
            <a:normAutofit/>
          </a:bodyPr>
          <a:lstStyle/>
          <a:p>
            <a:r>
              <a:rPr lang="en-US" sz="2200" dirty="0"/>
              <a:t>Completion of cutting </a:t>
            </a:r>
            <a:r>
              <a:rPr lang="en-US" sz="2200" dirty="0" err="1"/>
              <a:t>Forstner</a:t>
            </a:r>
            <a:r>
              <a:rPr lang="en-US" sz="2200" dirty="0"/>
              <a:t> holes for the inlay of cheques. Next, determining dice positions for axis point. Then drilling the hole needed for the wire spindle. </a:t>
            </a:r>
          </a:p>
        </p:txBody>
      </p:sp>
      <p:pic>
        <p:nvPicPr>
          <p:cNvPr id="7" name="Content Placeholder 6" descr="A wooden dice with holes&#10;&#10;Description automatically generated">
            <a:extLst>
              <a:ext uri="{FF2B5EF4-FFF2-40B4-BE49-F238E27FC236}">
                <a16:creationId xmlns:a16="http://schemas.microsoft.com/office/drawing/2014/main" id="{FFA4B6AC-6E63-B1CA-EE31-5BFE99149F4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41640" y="2884488"/>
            <a:ext cx="4500033" cy="3375025"/>
          </a:xfrm>
        </p:spPr>
      </p:pic>
    </p:spTree>
    <p:extLst>
      <p:ext uri="{BB962C8B-B14F-4D97-AF65-F5344CB8AC3E}">
        <p14:creationId xmlns:p14="http://schemas.microsoft.com/office/powerpoint/2010/main" val="7698778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878A-24AB-821D-D85D-52BDC34734A2}"/>
              </a:ext>
            </a:extLst>
          </p:cNvPr>
          <p:cNvSpPr>
            <a:spLocks noGrp="1"/>
          </p:cNvSpPr>
          <p:nvPr>
            <p:ph type="title"/>
          </p:nvPr>
        </p:nvSpPr>
        <p:spPr>
          <a:xfrm>
            <a:off x="7910283" y="741391"/>
            <a:ext cx="3397017" cy="1616203"/>
          </a:xfrm>
        </p:spPr>
        <p:txBody>
          <a:bodyPr anchor="b">
            <a:normAutofit/>
          </a:bodyPr>
          <a:lstStyle/>
          <a:p>
            <a:r>
              <a:rPr lang="en-US" sz="3200" dirty="0"/>
              <a:t>My loyal Millie Dog patiently by my side.</a:t>
            </a:r>
          </a:p>
        </p:txBody>
      </p:sp>
      <p:pic>
        <p:nvPicPr>
          <p:cNvPr id="5" name="Content Placeholder 4" descr="A dog standing on the ground&#10;&#10;Description automatically generated">
            <a:extLst>
              <a:ext uri="{FF2B5EF4-FFF2-40B4-BE49-F238E27FC236}">
                <a16:creationId xmlns:a16="http://schemas.microsoft.com/office/drawing/2014/main" id="{FD6715B6-A7F7-6CD9-23D8-83E6C6C6DFE9}"/>
              </a:ext>
            </a:extLst>
          </p:cNvPr>
          <p:cNvPicPr>
            <a:picLocks noChangeAspect="1"/>
          </p:cNvPicPr>
          <p:nvPr/>
        </p:nvPicPr>
        <p:blipFill rotWithShape="1">
          <a:blip r:embed="rId2">
            <a:extLst>
              <a:ext uri="{28A0092B-C50C-407E-A947-70E740481C1C}">
                <a14:useLocalDpi xmlns:a14="http://schemas.microsoft.com/office/drawing/2010/main" val="0"/>
              </a:ext>
            </a:extLst>
          </a:blip>
          <a:srcRect r="4716" b="-2"/>
          <a:stretch/>
        </p:blipFill>
        <p:spPr>
          <a:xfrm>
            <a:off x="884698" y="877413"/>
            <a:ext cx="6406903" cy="5043096"/>
          </a:xfrm>
          <a:prstGeom prst="rect">
            <a:avLst/>
          </a:prstGeom>
        </p:spPr>
      </p:pic>
      <p:grpSp>
        <p:nvGrpSpPr>
          <p:cNvPr id="12" name="Group 11">
            <a:extLst>
              <a:ext uri="{FF2B5EF4-FFF2-40B4-BE49-F238E27FC236}">
                <a16:creationId xmlns:a16="http://schemas.microsoft.com/office/drawing/2014/main" id="{BE589684-54CA-64D8-C963-5F19FF75BF7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84697" y="5858828"/>
            <a:ext cx="6406903" cy="123363"/>
            <a:chOff x="7015162" y="5858828"/>
            <a:chExt cx="4300544" cy="123363"/>
          </a:xfrm>
        </p:grpSpPr>
        <p:sp>
          <p:nvSpPr>
            <p:cNvPr id="13" name="Rectangle 12">
              <a:extLst>
                <a:ext uri="{FF2B5EF4-FFF2-40B4-BE49-F238E27FC236}">
                  <a16:creationId xmlns:a16="http://schemas.microsoft.com/office/drawing/2014/main" id="{9B56B8E8-B789-DA4D-E4BE-03FA3165B3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03753" y="3770237"/>
              <a:ext cx="123362" cy="4300544"/>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255D907-377D-0DF9-B4A4-4B44C46FBE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09789" y="4876274"/>
              <a:ext cx="123362" cy="2088471"/>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Content Placeholder 6" descr="A dog standing on a concrete floor&#10;&#10;Description automatically generated">
            <a:extLst>
              <a:ext uri="{FF2B5EF4-FFF2-40B4-BE49-F238E27FC236}">
                <a16:creationId xmlns:a16="http://schemas.microsoft.com/office/drawing/2014/main" id="{97BB46D7-4E67-CF8E-F95B-84DD99FD9DAF}"/>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7910513" y="2980730"/>
            <a:ext cx="3405187" cy="2553890"/>
          </a:xfrm>
        </p:spPr>
      </p:pic>
    </p:spTree>
    <p:extLst>
      <p:ext uri="{BB962C8B-B14F-4D97-AF65-F5344CB8AC3E}">
        <p14:creationId xmlns:p14="http://schemas.microsoft.com/office/powerpoint/2010/main" val="25092667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743A1-7B0C-E80A-7145-CD23CD2D7631}"/>
              </a:ext>
            </a:extLst>
          </p:cNvPr>
          <p:cNvSpPr>
            <a:spLocks noGrp="1"/>
          </p:cNvSpPr>
          <p:nvPr>
            <p:ph type="title"/>
          </p:nvPr>
        </p:nvSpPr>
        <p:spPr>
          <a:xfrm>
            <a:off x="7910283" y="187124"/>
            <a:ext cx="3397017" cy="2416117"/>
          </a:xfrm>
        </p:spPr>
        <p:txBody>
          <a:bodyPr anchor="b">
            <a:normAutofit fontScale="90000"/>
          </a:bodyPr>
          <a:lstStyle/>
          <a:p>
            <a:r>
              <a:rPr lang="en-US" sz="3200" dirty="0"/>
              <a:t>Positioning the die in the jig prior to drilling the spindle hole. Combination square and the clamps holding die in place.</a:t>
            </a:r>
          </a:p>
        </p:txBody>
      </p:sp>
      <p:grpSp>
        <p:nvGrpSpPr>
          <p:cNvPr id="12" name="Group 11">
            <a:extLst>
              <a:ext uri="{FF2B5EF4-FFF2-40B4-BE49-F238E27FC236}">
                <a16:creationId xmlns:a16="http://schemas.microsoft.com/office/drawing/2014/main" id="{BE589684-54CA-64D8-C963-5F19FF75BF7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84697" y="5858828"/>
            <a:ext cx="6406903" cy="123363"/>
            <a:chOff x="7015162" y="5858828"/>
            <a:chExt cx="4300544" cy="123363"/>
          </a:xfrm>
        </p:grpSpPr>
        <p:sp>
          <p:nvSpPr>
            <p:cNvPr id="13" name="Rectangle 12">
              <a:extLst>
                <a:ext uri="{FF2B5EF4-FFF2-40B4-BE49-F238E27FC236}">
                  <a16:creationId xmlns:a16="http://schemas.microsoft.com/office/drawing/2014/main" id="{9B56B8E8-B789-DA4D-E4BE-03FA3165B3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03753" y="3770237"/>
              <a:ext cx="123362" cy="4300544"/>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255D907-377D-0DF9-B4A4-4B44C46FBE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09789" y="4876274"/>
              <a:ext cx="123362" cy="2088471"/>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descr="A wood block with holes on it&#10;&#10;Description automatically generated">
            <a:extLst>
              <a:ext uri="{FF2B5EF4-FFF2-40B4-BE49-F238E27FC236}">
                <a16:creationId xmlns:a16="http://schemas.microsoft.com/office/drawing/2014/main" id="{224B2018-F988-C4C0-E52C-3690EBA8FF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800" y="381000"/>
            <a:ext cx="6394955" cy="4993433"/>
          </a:xfrm>
          <a:prstGeom prst="rect">
            <a:avLst/>
          </a:prstGeom>
        </p:spPr>
      </p:pic>
      <p:pic>
        <p:nvPicPr>
          <p:cNvPr id="19" name="Content Placeholder 18" descr="A machine in a workshop&#10;&#10;Description automatically generated">
            <a:extLst>
              <a:ext uri="{FF2B5EF4-FFF2-40B4-BE49-F238E27FC236}">
                <a16:creationId xmlns:a16="http://schemas.microsoft.com/office/drawing/2014/main" id="{6404E8FD-93A9-92B1-9178-CF78CA2E287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16200000">
            <a:off x="7569316" y="3211916"/>
            <a:ext cx="3577348" cy="2763091"/>
          </a:xfrm>
        </p:spPr>
      </p:pic>
    </p:spTree>
    <p:extLst>
      <p:ext uri="{BB962C8B-B14F-4D97-AF65-F5344CB8AC3E}">
        <p14:creationId xmlns:p14="http://schemas.microsoft.com/office/powerpoint/2010/main" val="1818479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C3A7F-244A-AFD9-DE44-381E187775F1}"/>
              </a:ext>
            </a:extLst>
          </p:cNvPr>
          <p:cNvSpPr>
            <a:spLocks noGrp="1"/>
          </p:cNvSpPr>
          <p:nvPr>
            <p:ph type="title"/>
          </p:nvPr>
        </p:nvSpPr>
        <p:spPr>
          <a:xfrm>
            <a:off x="7720781" y="1320127"/>
            <a:ext cx="3633019" cy="5059695"/>
          </a:xfrm>
        </p:spPr>
        <p:txBody>
          <a:bodyPr vert="horz" lIns="91440" tIns="45720" rIns="91440" bIns="45720" rtlCol="0" anchor="t">
            <a:noAutofit/>
          </a:bodyPr>
          <a:lstStyle/>
          <a:p>
            <a:r>
              <a:rPr lang="en-US" sz="1800" kern="1200" dirty="0">
                <a:latin typeface="Calibri"/>
                <a:cs typeface="Calibri"/>
              </a:rPr>
              <a:t>On a hot summer day, in the Pueblo West garaged, I was working with my radial arm saw. After completing the jobs, before putting the saw away, I had inspiration to cut two cubes from a 6x6 beam that I had rescued at the Potatoe Creek Ranch, Granby, Colorada. A home Sandy and Uncle Mike were building. </a:t>
            </a:r>
            <a:br>
              <a:rPr lang="en-US" sz="1800" kern="1200" dirty="0">
                <a:latin typeface="Calibri"/>
              </a:rPr>
            </a:br>
            <a:br>
              <a:rPr lang="en-US" sz="1800" kern="1200" dirty="0">
                <a:latin typeface="Calibri"/>
              </a:rPr>
            </a:br>
            <a:r>
              <a:rPr lang="en-US" sz="1800" kern="1200" dirty="0">
                <a:latin typeface="Calibri"/>
                <a:cs typeface="Calibri"/>
              </a:rPr>
              <a:t>I had an idea that I would make "yard dice". However, I was not sure how I would make the pips. The idea took a back burner for ten or more years. Then, in the summer of 2022, cleaning my shop, moving things about, I decided that I had moved the cubes enough times and needed to do something with them.</a:t>
            </a:r>
          </a:p>
        </p:txBody>
      </p:sp>
      <p:pic>
        <p:nvPicPr>
          <p:cNvPr id="4" name="Content Placeholder 3" descr="A piece of wood with cracks&#10;&#10;Description automatically generated">
            <a:extLst>
              <a:ext uri="{FF2B5EF4-FFF2-40B4-BE49-F238E27FC236}">
                <a16:creationId xmlns:a16="http://schemas.microsoft.com/office/drawing/2014/main" id="{CA25576F-61CA-7D44-2348-A494917EC0DE}"/>
              </a:ext>
            </a:extLst>
          </p:cNvPr>
          <p:cNvPicPr>
            <a:picLocks noGrp="1" noChangeAspect="1"/>
          </p:cNvPicPr>
          <p:nvPr>
            <p:ph idx="1"/>
          </p:nvPr>
        </p:nvPicPr>
        <p:blipFill rotWithShape="1">
          <a:blip r:embed="rId2"/>
          <a:srcRect l="9770" r="7373"/>
          <a:stretch/>
        </p:blipFill>
        <p:spPr>
          <a:xfrm>
            <a:off x="1123135" y="755166"/>
            <a:ext cx="5718285" cy="5176044"/>
          </a:xfrm>
          <a:prstGeom prst="rect">
            <a:avLst/>
          </a:prstGeom>
        </p:spPr>
      </p:pic>
      <p:grpSp>
        <p:nvGrpSpPr>
          <p:cNvPr id="14" name="Group 13">
            <a:extLst>
              <a:ext uri="{FF2B5EF4-FFF2-40B4-BE49-F238E27FC236}">
                <a16:creationId xmlns:a16="http://schemas.microsoft.com/office/drawing/2014/main" id="{7E0FE442-FDE7-03A0-48D0-17C4325DB29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737718"/>
            <a:ext cx="12207200" cy="123363"/>
            <a:chOff x="-5025" y="6737718"/>
            <a:chExt cx="12207200" cy="123363"/>
          </a:xfrm>
        </p:grpSpPr>
        <p:sp>
          <p:nvSpPr>
            <p:cNvPr id="15" name="Rectangle 14">
              <a:extLst>
                <a:ext uri="{FF2B5EF4-FFF2-40B4-BE49-F238E27FC236}">
                  <a16:creationId xmlns:a16="http://schemas.microsoft.com/office/drawing/2014/main" id="{45A187A5-6081-1B66-F1E9-CB90253CCB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122D013-AC81-41D9-9EAC-40AF25940B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12332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Slide Background">
            <a:extLst>
              <a:ext uri="{FF2B5EF4-FFF2-40B4-BE49-F238E27FC236}">
                <a16:creationId xmlns:a16="http://schemas.microsoft.com/office/drawing/2014/main" id="{B210AC1D-4063-4C6E-9528-FA9C4C0C1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2F8C595-E68C-4306-AED8-DC7826A0A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4"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3FC02F-739B-DC48-C595-6F91DE3879BA}"/>
              </a:ext>
            </a:extLst>
          </p:cNvPr>
          <p:cNvSpPr>
            <a:spLocks noGrp="1"/>
          </p:cNvSpPr>
          <p:nvPr>
            <p:ph type="title"/>
          </p:nvPr>
        </p:nvSpPr>
        <p:spPr>
          <a:xfrm>
            <a:off x="6803409" y="762001"/>
            <a:ext cx="4156512" cy="1708244"/>
          </a:xfrm>
        </p:spPr>
        <p:txBody>
          <a:bodyPr anchor="ctr">
            <a:normAutofit/>
          </a:bodyPr>
          <a:lstStyle/>
          <a:p>
            <a:r>
              <a:rPr lang="en-US" sz="3700" dirty="0"/>
              <a:t>Meticulously aligned in the drilling jig.</a:t>
            </a:r>
          </a:p>
        </p:txBody>
      </p:sp>
      <p:pic>
        <p:nvPicPr>
          <p:cNvPr id="5" name="Content Placeholder 4" descr="A close-up of a woodworking tool&#10;&#10;Description automatically generated">
            <a:extLst>
              <a:ext uri="{FF2B5EF4-FFF2-40B4-BE49-F238E27FC236}">
                <a16:creationId xmlns:a16="http://schemas.microsoft.com/office/drawing/2014/main" id="{4C359E1A-A25C-870B-9ED7-73078BE7D51C}"/>
              </a:ext>
            </a:extLst>
          </p:cNvPr>
          <p:cNvPicPr>
            <a:picLocks noChangeAspect="1"/>
          </p:cNvPicPr>
          <p:nvPr/>
        </p:nvPicPr>
        <p:blipFill rotWithShape="1">
          <a:blip r:embed="rId2">
            <a:extLst>
              <a:ext uri="{28A0092B-C50C-407E-A947-70E740481C1C}">
                <a14:useLocalDpi xmlns:a14="http://schemas.microsoft.com/office/drawing/2010/main" val="0"/>
              </a:ext>
            </a:extLst>
          </a:blip>
          <a:srcRect l="30219" r="3114"/>
          <a:stretch/>
        </p:blipFill>
        <p:spPr>
          <a:xfrm>
            <a:off x="-1" y="-2"/>
            <a:ext cx="6096001" cy="6858002"/>
          </a:xfrm>
          <a:prstGeom prst="rect">
            <a:avLst/>
          </a:prstGeom>
        </p:spPr>
      </p:pic>
      <p:pic>
        <p:nvPicPr>
          <p:cNvPr id="7" name="Content Placeholder 6" descr="A close-up of a wood piece">
            <a:extLst>
              <a:ext uri="{FF2B5EF4-FFF2-40B4-BE49-F238E27FC236}">
                <a16:creationId xmlns:a16="http://schemas.microsoft.com/office/drawing/2014/main" id="{33EB3589-BE16-1061-1342-1A52DFBB5A8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804025" y="2796778"/>
            <a:ext cx="4156075" cy="3117056"/>
          </a:xfrm>
        </p:spPr>
      </p:pic>
    </p:spTree>
    <p:extLst>
      <p:ext uri="{BB962C8B-B14F-4D97-AF65-F5344CB8AC3E}">
        <p14:creationId xmlns:p14="http://schemas.microsoft.com/office/powerpoint/2010/main" val="29041913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710FEF04-9FA2-4DD8-EC29-60D92C72296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171844" y="-4329"/>
            <a:ext cx="7020159" cy="6869586"/>
            <a:chOff x="5171844" y="-11586"/>
            <a:chExt cx="7020159" cy="6869586"/>
          </a:xfrm>
        </p:grpSpPr>
        <p:sp>
          <p:nvSpPr>
            <p:cNvPr id="11" name="Rectangle 10">
              <a:extLst>
                <a:ext uri="{FF2B5EF4-FFF2-40B4-BE49-F238E27FC236}">
                  <a16:creationId xmlns:a16="http://schemas.microsoft.com/office/drawing/2014/main" id="{1B4A5D8B-34EC-D352-BE87-4809E4CE4F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71848" y="-11580"/>
              <a:ext cx="7020152" cy="6869579"/>
            </a:xfrm>
            <a:prstGeom prst="rect">
              <a:avLst/>
            </a:prstGeom>
            <a:gradFill>
              <a:gsLst>
                <a:gs pos="7000">
                  <a:schemeClr val="accent2"/>
                </a:gs>
                <a:gs pos="100000">
                  <a:schemeClr val="accent5"/>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411AD96-CCBD-9812-0D19-0E7C7A79E8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6351336" y="876304"/>
              <a:ext cx="5840664" cy="5981696"/>
            </a:xfrm>
            <a:prstGeom prst="rect">
              <a:avLst/>
            </a:prstGeom>
            <a:gradFill flip="none" rotWithShape="1">
              <a:gsLst>
                <a:gs pos="0">
                  <a:schemeClr val="accent5">
                    <a:lumMod val="75000"/>
                  </a:schemeClr>
                </a:gs>
                <a:gs pos="60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3" name="Rectangle 12">
              <a:extLst>
                <a:ext uri="{FF2B5EF4-FFF2-40B4-BE49-F238E27FC236}">
                  <a16:creationId xmlns:a16="http://schemas.microsoft.com/office/drawing/2014/main" id="{5AF89D92-20DD-C8E9-DF7A-988B096424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171844" y="-11586"/>
              <a:ext cx="5171848" cy="6869586"/>
            </a:xfrm>
            <a:prstGeom prst="rect">
              <a:avLst/>
            </a:prstGeom>
            <a:gradFill flip="none" rotWithShape="1">
              <a:gsLst>
                <a:gs pos="3000">
                  <a:schemeClr val="accent2">
                    <a:alpha val="70000"/>
                  </a:schemeClr>
                </a:gs>
                <a:gs pos="42000">
                  <a:schemeClr val="accent2">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7F78F10-63E0-611E-AC78-66E24EA306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6042356" y="708353"/>
              <a:ext cx="6869583" cy="5429710"/>
            </a:xfrm>
            <a:prstGeom prst="rect">
              <a:avLst/>
            </a:prstGeom>
            <a:gradFill>
              <a:gsLst>
                <a:gs pos="0">
                  <a:schemeClr val="accent5">
                    <a:alpha val="86000"/>
                  </a:schemeClr>
                </a:gs>
                <a:gs pos="57000">
                  <a:schemeClr val="accent2">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FCAE4A62-4C82-338C-6E81-5A21EB716744}"/>
              </a:ext>
            </a:extLst>
          </p:cNvPr>
          <p:cNvSpPr>
            <a:spLocks noGrp="1"/>
          </p:cNvSpPr>
          <p:nvPr>
            <p:ph type="title"/>
          </p:nvPr>
        </p:nvSpPr>
        <p:spPr>
          <a:xfrm>
            <a:off x="6188028" y="1536179"/>
            <a:ext cx="4987793" cy="3026490"/>
          </a:xfrm>
        </p:spPr>
        <p:txBody>
          <a:bodyPr vert="horz" lIns="91440" tIns="45720" rIns="91440" bIns="45720" rtlCol="0" anchor="b">
            <a:normAutofit/>
          </a:bodyPr>
          <a:lstStyle/>
          <a:p>
            <a:pPr algn="ctr"/>
            <a:r>
              <a:rPr lang="en-US" sz="3700" dirty="0">
                <a:solidFill>
                  <a:srgbClr val="FFFFFF"/>
                </a:solidFill>
              </a:rPr>
              <a:t>Drilling the apex corner. Starting with a very small bit, next a larger bit, and then the final bit size fitting the spindle.</a:t>
            </a:r>
          </a:p>
        </p:txBody>
      </p:sp>
      <p:pic>
        <p:nvPicPr>
          <p:cNvPr id="5" name="Content Placeholder 4" descr="A woodworking machine in a workshop">
            <a:extLst>
              <a:ext uri="{FF2B5EF4-FFF2-40B4-BE49-F238E27FC236}">
                <a16:creationId xmlns:a16="http://schemas.microsoft.com/office/drawing/2014/main" id="{34494E32-BE0C-5438-951C-BD1D33EA165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435" b="-3"/>
          <a:stretch/>
        </p:blipFill>
        <p:spPr>
          <a:xfrm rot="16200000">
            <a:off x="-477476" y="451192"/>
            <a:ext cx="6865622" cy="6097277"/>
          </a:xfrm>
          <a:prstGeom prst="rect">
            <a:avLst/>
          </a:prstGeom>
        </p:spPr>
      </p:pic>
    </p:spTree>
    <p:extLst>
      <p:ext uri="{BB962C8B-B14F-4D97-AF65-F5344CB8AC3E}">
        <p14:creationId xmlns:p14="http://schemas.microsoft.com/office/powerpoint/2010/main" val="7994906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Slide Background">
            <a:extLst>
              <a:ext uri="{FF2B5EF4-FFF2-40B4-BE49-F238E27FC236}">
                <a16:creationId xmlns:a16="http://schemas.microsoft.com/office/drawing/2014/main" id="{B210AC1D-4063-4C6E-9528-FA9C4C0C1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2F8C595-E68C-4306-AED8-DC7826A0A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4"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DAAA8DC-F21B-6EDD-23FF-07E6DAE8AEC9}"/>
              </a:ext>
            </a:extLst>
          </p:cNvPr>
          <p:cNvSpPr>
            <a:spLocks noGrp="1"/>
          </p:cNvSpPr>
          <p:nvPr>
            <p:ph type="title"/>
          </p:nvPr>
        </p:nvSpPr>
        <p:spPr>
          <a:xfrm>
            <a:off x="6803409" y="762001"/>
            <a:ext cx="4156512" cy="1708244"/>
          </a:xfrm>
        </p:spPr>
        <p:txBody>
          <a:bodyPr anchor="ctr">
            <a:normAutofit/>
          </a:bodyPr>
          <a:lstStyle/>
          <a:p>
            <a:r>
              <a:rPr lang="en-US" sz="4000"/>
              <a:t>Drilling second die in the middle edge</a:t>
            </a:r>
          </a:p>
        </p:txBody>
      </p:sp>
      <p:pic>
        <p:nvPicPr>
          <p:cNvPr id="5" name="Content Placeholder 4" descr="A machine with a piece of wood&#10;&#10;Description automatically generated">
            <a:extLst>
              <a:ext uri="{FF2B5EF4-FFF2-40B4-BE49-F238E27FC236}">
                <a16:creationId xmlns:a16="http://schemas.microsoft.com/office/drawing/2014/main" id="{12D05BE2-C7C2-0DC6-A890-113886B5BA08}"/>
              </a:ext>
            </a:extLst>
          </p:cNvPr>
          <p:cNvPicPr>
            <a:picLocks noChangeAspect="1"/>
          </p:cNvPicPr>
          <p:nvPr/>
        </p:nvPicPr>
        <p:blipFill rotWithShape="1">
          <a:blip r:embed="rId2">
            <a:extLst>
              <a:ext uri="{28A0092B-C50C-407E-A947-70E740481C1C}">
                <a14:useLocalDpi xmlns:a14="http://schemas.microsoft.com/office/drawing/2010/main" val="0"/>
              </a:ext>
            </a:extLst>
          </a:blip>
          <a:srcRect r="15625"/>
          <a:stretch/>
        </p:blipFill>
        <p:spPr>
          <a:xfrm rot="16200000">
            <a:off x="-381001" y="380998"/>
            <a:ext cx="6858002" cy="6096001"/>
          </a:xfrm>
          <a:prstGeom prst="rect">
            <a:avLst/>
          </a:prstGeom>
        </p:spPr>
      </p:pic>
      <p:pic>
        <p:nvPicPr>
          <p:cNvPr id="7" name="Content Placeholder 6" descr="A close-up of a drill&#10;&#10;Description automatically generated">
            <a:extLst>
              <a:ext uri="{FF2B5EF4-FFF2-40B4-BE49-F238E27FC236}">
                <a16:creationId xmlns:a16="http://schemas.microsoft.com/office/drawing/2014/main" id="{31DF747A-9682-1C4A-24AD-60ACE7254779}"/>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16200000">
            <a:off x="6940113" y="2997638"/>
            <a:ext cx="4219899" cy="3164924"/>
          </a:xfrm>
        </p:spPr>
      </p:pic>
    </p:spTree>
    <p:extLst>
      <p:ext uri="{BB962C8B-B14F-4D97-AF65-F5344CB8AC3E}">
        <p14:creationId xmlns:p14="http://schemas.microsoft.com/office/powerpoint/2010/main" val="7798256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A16F22E-4716-CA29-1F53-4AAD52955EF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760503" y="-18309"/>
            <a:ext cx="4438566" cy="6883029"/>
            <a:chOff x="7760503" y="-18309"/>
            <a:chExt cx="4438566" cy="6883029"/>
          </a:xfrm>
        </p:grpSpPr>
        <p:sp>
          <p:nvSpPr>
            <p:cNvPr id="11" name="Rectangle 10">
              <a:extLst>
                <a:ext uri="{FF2B5EF4-FFF2-40B4-BE49-F238E27FC236}">
                  <a16:creationId xmlns:a16="http://schemas.microsoft.com/office/drawing/2014/main" id="{59412336-19ED-F153-443B-C46CDBED62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0512" y="-11580"/>
              <a:ext cx="4431490" cy="6876300"/>
            </a:xfrm>
            <a:prstGeom prst="rect">
              <a:avLst/>
            </a:prstGeom>
            <a:gradFill>
              <a:gsLst>
                <a:gs pos="7000">
                  <a:schemeClr val="accent2"/>
                </a:gs>
                <a:gs pos="100000">
                  <a:schemeClr val="accent5"/>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506AA53-E761-6881-5941-313119CC76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7760503" y="1713600"/>
              <a:ext cx="4431496" cy="5144400"/>
            </a:xfrm>
            <a:prstGeom prst="rect">
              <a:avLst/>
            </a:prstGeom>
            <a:gradFill flip="none" rotWithShape="1">
              <a:gsLst>
                <a:gs pos="0">
                  <a:schemeClr val="accent5">
                    <a:lumMod val="75000"/>
                  </a:schemeClr>
                </a:gs>
                <a:gs pos="60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3" name="Rectangle 12">
              <a:extLst>
                <a:ext uri="{FF2B5EF4-FFF2-40B4-BE49-F238E27FC236}">
                  <a16:creationId xmlns:a16="http://schemas.microsoft.com/office/drawing/2014/main" id="{844707E7-29B6-36B5-B4C4-6160DFDB98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0509" y="-11586"/>
              <a:ext cx="3264743" cy="6876300"/>
            </a:xfrm>
            <a:prstGeom prst="rect">
              <a:avLst/>
            </a:prstGeom>
            <a:gradFill flip="none" rotWithShape="1">
              <a:gsLst>
                <a:gs pos="3000">
                  <a:schemeClr val="accent2">
                    <a:lumMod val="60000"/>
                    <a:lumOff val="40000"/>
                    <a:alpha val="78000"/>
                  </a:schemeClr>
                </a:gs>
                <a:gs pos="42000">
                  <a:schemeClr val="accent2">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1A8476-48ED-D7D6-F383-338B2F00A1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6547151" y="1202115"/>
              <a:ext cx="6872341" cy="4431494"/>
            </a:xfrm>
            <a:prstGeom prst="rect">
              <a:avLst/>
            </a:prstGeom>
            <a:gradFill>
              <a:gsLst>
                <a:gs pos="0">
                  <a:schemeClr val="accent5">
                    <a:alpha val="86000"/>
                  </a:schemeClr>
                </a:gs>
                <a:gs pos="57000">
                  <a:schemeClr val="accent2">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A4E7D573-AF8B-76C2-F9F0-F7F0E3C7B505}"/>
              </a:ext>
            </a:extLst>
          </p:cNvPr>
          <p:cNvSpPr>
            <a:spLocks noGrp="1"/>
          </p:cNvSpPr>
          <p:nvPr>
            <p:ph type="title"/>
          </p:nvPr>
        </p:nvSpPr>
        <p:spPr>
          <a:xfrm>
            <a:off x="8328214" y="1489364"/>
            <a:ext cx="3310215" cy="3136500"/>
          </a:xfrm>
        </p:spPr>
        <p:txBody>
          <a:bodyPr vert="horz" lIns="91440" tIns="45720" rIns="91440" bIns="45720" rtlCol="0" anchor="t">
            <a:normAutofit/>
          </a:bodyPr>
          <a:lstStyle/>
          <a:p>
            <a:r>
              <a:rPr lang="en-US" sz="3200" dirty="0">
                <a:solidFill>
                  <a:srgbClr val="FFFFFF"/>
                </a:solidFill>
              </a:rPr>
              <a:t>Spindles inserted and clamped for visual inspection. Rotating dice and observe position of dice faces.</a:t>
            </a:r>
          </a:p>
        </p:txBody>
      </p:sp>
      <p:pic>
        <p:nvPicPr>
          <p:cNvPr id="5" name="Content Placeholder 4" descr="A wooden pieces of wood on a table">
            <a:extLst>
              <a:ext uri="{FF2B5EF4-FFF2-40B4-BE49-F238E27FC236}">
                <a16:creationId xmlns:a16="http://schemas.microsoft.com/office/drawing/2014/main" id="{0B745458-EDC4-BA92-8FD2-2A413C6A459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5165" r="10143" b="1"/>
          <a:stretch/>
        </p:blipFill>
        <p:spPr>
          <a:xfrm>
            <a:off x="1" y="-7623"/>
            <a:ext cx="7760508" cy="6872343"/>
          </a:xfrm>
          <a:prstGeom prst="rect">
            <a:avLst/>
          </a:prstGeom>
        </p:spPr>
      </p:pic>
    </p:spTree>
    <p:extLst>
      <p:ext uri="{BB962C8B-B14F-4D97-AF65-F5344CB8AC3E}">
        <p14:creationId xmlns:p14="http://schemas.microsoft.com/office/powerpoint/2010/main" val="112535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2F051-81B9-4DD1-2D6E-E039850AD1D1}"/>
              </a:ext>
            </a:extLst>
          </p:cNvPr>
          <p:cNvSpPr>
            <a:spLocks noGrp="1"/>
          </p:cNvSpPr>
          <p:nvPr>
            <p:ph type="title"/>
          </p:nvPr>
        </p:nvSpPr>
        <p:spPr>
          <a:xfrm>
            <a:off x="8153400" y="1128094"/>
            <a:ext cx="3434180" cy="1415270"/>
          </a:xfrm>
        </p:spPr>
        <p:txBody>
          <a:bodyPr anchor="t">
            <a:normAutofit/>
          </a:bodyPr>
          <a:lstStyle/>
          <a:p>
            <a:r>
              <a:rPr lang="en-US" sz="3200"/>
              <a:t>Ready for the first of several coats of paint.</a:t>
            </a:r>
          </a:p>
        </p:txBody>
      </p:sp>
      <p:sp>
        <p:nvSpPr>
          <p:cNvPr id="12" name="Rectangle 11">
            <a:extLst>
              <a:ext uri="{FF2B5EF4-FFF2-40B4-BE49-F238E27FC236}">
                <a16:creationId xmlns:a16="http://schemas.microsoft.com/office/drawing/2014/main" id="{7ED7575E-88D2-B771-681D-46A7E5541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76457" cy="6858000"/>
          </a:xfrm>
          <a:prstGeom prst="rect">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wooden dice on a wooden beam&#10;&#10;Description automatically generated with medium confidence">
            <a:extLst>
              <a:ext uri="{FF2B5EF4-FFF2-40B4-BE49-F238E27FC236}">
                <a16:creationId xmlns:a16="http://schemas.microsoft.com/office/drawing/2014/main" id="{1BE628DE-4B11-E245-7379-F2BC12C0C7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9235" y="1099100"/>
            <a:ext cx="6221895" cy="4666421"/>
          </a:xfrm>
          <a:prstGeom prst="rect">
            <a:avLst/>
          </a:prstGeom>
        </p:spPr>
      </p:pic>
      <p:cxnSp>
        <p:nvCxnSpPr>
          <p:cNvPr id="14" name="Straight Connector 13">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9939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7" name="Content Placeholder 6" descr="A red dice on a wooden surface">
            <a:extLst>
              <a:ext uri="{FF2B5EF4-FFF2-40B4-BE49-F238E27FC236}">
                <a16:creationId xmlns:a16="http://schemas.microsoft.com/office/drawing/2014/main" id="{B6EC8ADE-7633-9D86-70AF-0846A9C07454}"/>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153400" y="3054945"/>
            <a:ext cx="3433763" cy="2575322"/>
          </a:xfrm>
        </p:spPr>
      </p:pic>
    </p:spTree>
    <p:extLst>
      <p:ext uri="{BB962C8B-B14F-4D97-AF65-F5344CB8AC3E}">
        <p14:creationId xmlns:p14="http://schemas.microsoft.com/office/powerpoint/2010/main" val="26874692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D54AF5C-B491-BC6E-CA6B-F322DC580618}"/>
              </a:ext>
            </a:extLst>
          </p:cNvPr>
          <p:cNvSpPr>
            <a:spLocks noGrp="1"/>
          </p:cNvSpPr>
          <p:nvPr>
            <p:ph type="title"/>
          </p:nvPr>
        </p:nvSpPr>
        <p:spPr>
          <a:xfrm>
            <a:off x="640080" y="325369"/>
            <a:ext cx="4368602" cy="1956841"/>
          </a:xfrm>
        </p:spPr>
        <p:txBody>
          <a:bodyPr anchor="b">
            <a:normAutofit/>
          </a:bodyPr>
          <a:lstStyle/>
          <a:p>
            <a:r>
              <a:rPr lang="en-US" sz="4200" dirty="0"/>
              <a:t>Ridge beam for the base of the dice table. 58 lbs.</a:t>
            </a:r>
          </a:p>
        </p:txBody>
      </p:sp>
      <p:sp>
        <p:nvSpPr>
          <p:cNvPr id="14"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descr="A close-up of a wooden shelf">
            <a:extLst>
              <a:ext uri="{FF2B5EF4-FFF2-40B4-BE49-F238E27FC236}">
                <a16:creationId xmlns:a16="http://schemas.microsoft.com/office/drawing/2014/main" id="{81A8D919-79D3-9F34-F00D-C8BEDEE5D4DB}"/>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39763" y="2941836"/>
            <a:ext cx="4243387" cy="3182540"/>
          </a:xfrm>
        </p:spPr>
      </p:pic>
      <p:pic>
        <p:nvPicPr>
          <p:cNvPr id="5" name="Content Placeholder 4" descr="A large piece of wood on a table">
            <a:extLst>
              <a:ext uri="{FF2B5EF4-FFF2-40B4-BE49-F238E27FC236}">
                <a16:creationId xmlns:a16="http://schemas.microsoft.com/office/drawing/2014/main" id="{90FB9B63-DA11-1D6E-EBDE-F4E10E688FD1}"/>
              </a:ext>
            </a:extLst>
          </p:cNvPr>
          <p:cNvPicPr>
            <a:picLocks noChangeAspect="1"/>
          </p:cNvPicPr>
          <p:nvPr/>
        </p:nvPicPr>
        <p:blipFill rotWithShape="1">
          <a:blip r:embed="rId3">
            <a:extLst>
              <a:ext uri="{28A0092B-C50C-407E-A947-70E740481C1C}">
                <a14:useLocalDpi xmlns:a14="http://schemas.microsoft.com/office/drawing/2010/main" val="0"/>
              </a:ext>
            </a:extLst>
          </a:blip>
          <a:srcRect l="6264" r="18509"/>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071197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6944A-F806-2A3D-0E74-2662438A823B}"/>
              </a:ext>
            </a:extLst>
          </p:cNvPr>
          <p:cNvSpPr>
            <a:spLocks noGrp="1"/>
          </p:cNvSpPr>
          <p:nvPr>
            <p:ph type="title"/>
          </p:nvPr>
        </p:nvSpPr>
        <p:spPr/>
        <p:txBody>
          <a:bodyPr/>
          <a:lstStyle/>
          <a:p>
            <a:pPr algn="ctr"/>
            <a:r>
              <a:rPr lang="en-US" dirty="0"/>
              <a:t>Sanded base with the dice.</a:t>
            </a:r>
          </a:p>
        </p:txBody>
      </p:sp>
      <p:pic>
        <p:nvPicPr>
          <p:cNvPr id="5" name="Content Placeholder 4" descr="A wooden box on a table">
            <a:extLst>
              <a:ext uri="{FF2B5EF4-FFF2-40B4-BE49-F238E27FC236}">
                <a16:creationId xmlns:a16="http://schemas.microsoft.com/office/drawing/2014/main" id="{634D7CB1-F278-7CF4-BC9D-0083578F94E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44286"/>
            <a:ext cx="6684952" cy="5013714"/>
          </a:xfrm>
        </p:spPr>
      </p:pic>
    </p:spTree>
    <p:extLst>
      <p:ext uri="{BB962C8B-B14F-4D97-AF65-F5344CB8AC3E}">
        <p14:creationId xmlns:p14="http://schemas.microsoft.com/office/powerpoint/2010/main" val="40329111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CFBE5DE-25CF-5FE2-03F1-71A16104F357}"/>
              </a:ext>
            </a:extLst>
          </p:cNvPr>
          <p:cNvSpPr>
            <a:spLocks noGrp="1"/>
          </p:cNvSpPr>
          <p:nvPr>
            <p:ph type="title"/>
          </p:nvPr>
        </p:nvSpPr>
        <p:spPr>
          <a:xfrm>
            <a:off x="6657715" y="467271"/>
            <a:ext cx="4195674" cy="2052522"/>
          </a:xfrm>
        </p:spPr>
        <p:txBody>
          <a:bodyPr anchor="b">
            <a:normAutofit/>
          </a:bodyPr>
          <a:lstStyle/>
          <a:p>
            <a:r>
              <a:rPr lang="en-US" sz="3500"/>
              <a:t>Measuring and cutting the felt layout to fit the base.</a:t>
            </a:r>
          </a:p>
        </p:txBody>
      </p:sp>
      <p:sp>
        <p:nvSpPr>
          <p:cNvPr id="14" name="Oval 13">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2965"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green felt table with a game of chips and a golf club&#10;&#10;Description automatically generated with medium confidence">
            <a:extLst>
              <a:ext uri="{FF2B5EF4-FFF2-40B4-BE49-F238E27FC236}">
                <a16:creationId xmlns:a16="http://schemas.microsoft.com/office/drawing/2014/main" id="{2501F1DC-9A39-6B25-FA75-09AC8E1AFA7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8841" r="6161" b="2"/>
          <a:stretch/>
        </p:blipFill>
        <p:spPr>
          <a:xfrm>
            <a:off x="505418" y="554151"/>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p:spPr>
      </p:pic>
      <p:sp>
        <p:nvSpPr>
          <p:cNvPr id="16"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4956" y="703679"/>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18"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753" y="1562696"/>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pic>
        <p:nvPicPr>
          <p:cNvPr id="7" name="Content Placeholder 6">
            <a:extLst>
              <a:ext uri="{FF2B5EF4-FFF2-40B4-BE49-F238E27FC236}">
                <a16:creationId xmlns:a16="http://schemas.microsoft.com/office/drawing/2014/main" id="{C67672B0-A098-4F27-6C01-708796ABFD9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16200000">
            <a:off x="7201058" y="3425256"/>
            <a:ext cx="3699199" cy="2774399"/>
          </a:xfrm>
        </p:spPr>
      </p:pic>
      <p:sp>
        <p:nvSpPr>
          <p:cNvPr id="20"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4149" y="5775082"/>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cxnSp>
        <p:nvCxnSpPr>
          <p:cNvPr id="22"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9272"/>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9580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4" name="Rectangle 13">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6B426A-9E4E-91E1-48E4-8DB69645BBEB}"/>
              </a:ext>
            </a:extLst>
          </p:cNvPr>
          <p:cNvSpPr>
            <a:spLocks noGrp="1"/>
          </p:cNvSpPr>
          <p:nvPr>
            <p:ph type="title"/>
          </p:nvPr>
        </p:nvSpPr>
        <p:spPr>
          <a:xfrm>
            <a:off x="761803" y="350196"/>
            <a:ext cx="4646904" cy="1624520"/>
          </a:xfrm>
        </p:spPr>
        <p:txBody>
          <a:bodyPr anchor="ctr">
            <a:normAutofit fontScale="90000"/>
          </a:bodyPr>
          <a:lstStyle/>
          <a:p>
            <a:r>
              <a:rPr lang="en-US" sz="3700" dirty="0"/>
              <a:t>Drill press used for 90°-degree spindle hole. Sharpened spindle stud to cut through layout.</a:t>
            </a:r>
          </a:p>
        </p:txBody>
      </p:sp>
      <p:pic>
        <p:nvPicPr>
          <p:cNvPr id="7" name="Content Placeholder 6" descr="A green felt table with a metal tip&#10;&#10;Description automatically generated with medium confidence">
            <a:extLst>
              <a:ext uri="{FF2B5EF4-FFF2-40B4-BE49-F238E27FC236}">
                <a16:creationId xmlns:a16="http://schemas.microsoft.com/office/drawing/2014/main" id="{7BB9EA24-737E-6DD9-E883-DC8312BBD7AC}"/>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62000" y="2807295"/>
            <a:ext cx="4646613" cy="3484959"/>
          </a:xfrm>
        </p:spPr>
      </p:pic>
      <p:pic>
        <p:nvPicPr>
          <p:cNvPr id="5" name="Content Placeholder 4" descr="A drill drilling a piece of wood&#10;&#10;Description automatically generated">
            <a:extLst>
              <a:ext uri="{FF2B5EF4-FFF2-40B4-BE49-F238E27FC236}">
                <a16:creationId xmlns:a16="http://schemas.microsoft.com/office/drawing/2014/main" id="{0D92EFB7-EEB1-5F73-07AA-FE98DBCF2B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08" r="12613" b="1"/>
          <a:stretch/>
        </p:blipFill>
        <p:spPr>
          <a:xfrm rot="16200000">
            <a:off x="5718412" y="377588"/>
            <a:ext cx="6858000" cy="6102825"/>
          </a:xfrm>
          <a:prstGeom prst="rect">
            <a:avLst/>
          </a:prstGeom>
        </p:spPr>
      </p:pic>
    </p:spTree>
    <p:extLst>
      <p:ext uri="{BB962C8B-B14F-4D97-AF65-F5344CB8AC3E}">
        <p14:creationId xmlns:p14="http://schemas.microsoft.com/office/powerpoint/2010/main" val="17477321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59E98CA-42F6-F338-FDC0-D02C229A3E01}"/>
              </a:ext>
            </a:extLst>
          </p:cNvPr>
          <p:cNvSpPr>
            <a:spLocks noGrp="1"/>
          </p:cNvSpPr>
          <p:nvPr>
            <p:ph type="title"/>
          </p:nvPr>
        </p:nvSpPr>
        <p:spPr>
          <a:xfrm>
            <a:off x="838199" y="548464"/>
            <a:ext cx="3807187" cy="2228074"/>
          </a:xfrm>
        </p:spPr>
        <p:txBody>
          <a:bodyPr>
            <a:normAutofit/>
          </a:bodyPr>
          <a:lstStyle/>
          <a:p>
            <a:r>
              <a:rPr lang="en-US" sz="4000" dirty="0"/>
              <a:t>Tacking the felt layout to the base.</a:t>
            </a:r>
          </a:p>
        </p:txBody>
      </p:sp>
      <p:pic>
        <p:nvPicPr>
          <p:cNvPr id="7" name="Content Placeholder 6" descr="A hand holding pliers to a green piece of wood&#10;&#10;Description automatically generated">
            <a:extLst>
              <a:ext uri="{FF2B5EF4-FFF2-40B4-BE49-F238E27FC236}">
                <a16:creationId xmlns:a16="http://schemas.microsoft.com/office/drawing/2014/main" id="{2E1327EC-9DD9-65EE-417E-882DEA892FF9}"/>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3109317"/>
            <a:ext cx="3798888" cy="2849166"/>
          </a:xfrm>
        </p:spPr>
      </p:pic>
      <p:pic>
        <p:nvPicPr>
          <p:cNvPr id="5" name="Content Placeholder 4" descr="A green cushion with gold rivets&#10;&#10;Description automatically generated">
            <a:extLst>
              <a:ext uri="{FF2B5EF4-FFF2-40B4-BE49-F238E27FC236}">
                <a16:creationId xmlns:a16="http://schemas.microsoft.com/office/drawing/2014/main" id="{8F224373-2133-D9A6-BC0C-93DED4F609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461"/>
          <a:stretch/>
        </p:blipFill>
        <p:spPr>
          <a:xfrm>
            <a:off x="5010386" y="10"/>
            <a:ext cx="7181613" cy="6857990"/>
          </a:xfrm>
          <a:prstGeom prst="rect">
            <a:avLst/>
          </a:prstGeom>
          <a:effectLst/>
        </p:spPr>
      </p:pic>
    </p:spTree>
    <p:extLst>
      <p:ext uri="{BB962C8B-B14F-4D97-AF65-F5344CB8AC3E}">
        <p14:creationId xmlns:p14="http://schemas.microsoft.com/office/powerpoint/2010/main" val="28697929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CCA5F87-1D1E-45CB-8D83-FC7EEFAD9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group of wood blocks on a table&#10;&#10;Description automatically generated">
            <a:extLst>
              <a:ext uri="{FF2B5EF4-FFF2-40B4-BE49-F238E27FC236}">
                <a16:creationId xmlns:a16="http://schemas.microsoft.com/office/drawing/2014/main" id="{68F627FF-B769-68AC-8857-93727A737B2F}"/>
              </a:ext>
            </a:extLst>
          </p:cNvPr>
          <p:cNvPicPr>
            <a:picLocks noGrp="1" noChangeAspect="1"/>
          </p:cNvPicPr>
          <p:nvPr>
            <p:ph idx="1"/>
          </p:nvPr>
        </p:nvPicPr>
        <p:blipFill rotWithShape="1">
          <a:blip r:embed="rId2"/>
          <a:srcRect l="13818" t="9091"/>
          <a:stretch/>
        </p:blipFill>
        <p:spPr>
          <a:xfrm>
            <a:off x="352445" y="-800090"/>
            <a:ext cx="8773267" cy="6857990"/>
          </a:xfrm>
          <a:prstGeom prst="rect">
            <a:avLst/>
          </a:prstGeom>
        </p:spPr>
      </p:pic>
      <p:sp>
        <p:nvSpPr>
          <p:cNvPr id="11" name="Rectangle 10">
            <a:extLst>
              <a:ext uri="{FF2B5EF4-FFF2-40B4-BE49-F238E27FC236}">
                <a16:creationId xmlns:a16="http://schemas.microsoft.com/office/drawing/2014/main" id="{7CCFC2C6-6238-4A2F-93DE-2ADF74AF6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11652" y="0"/>
            <a:ext cx="8480347"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0775019-6753-A303-24ED-5D8C22102FD5}"/>
              </a:ext>
            </a:extLst>
          </p:cNvPr>
          <p:cNvSpPr>
            <a:spLocks noGrp="1"/>
          </p:cNvSpPr>
          <p:nvPr>
            <p:ph type="title"/>
          </p:nvPr>
        </p:nvSpPr>
        <p:spPr>
          <a:xfrm>
            <a:off x="6381750" y="1398588"/>
            <a:ext cx="5499735" cy="2359409"/>
          </a:xfrm>
        </p:spPr>
        <p:txBody>
          <a:bodyPr vert="horz" lIns="91440" tIns="45720" rIns="91440" bIns="45720" rtlCol="0" anchor="b">
            <a:normAutofit fontScale="90000"/>
          </a:bodyPr>
          <a:lstStyle/>
          <a:p>
            <a:r>
              <a:rPr lang="en-US" sz="3000" dirty="0"/>
              <a:t>I decided to create a dice sculpture. I wanted the dice to appear as though they had been tossed and were about to land on a layout. I needed a drill press and I had to make a jig to hold the cubes of wood for drilling.</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95393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4" name="Rectangle 13">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23E961-F356-7C32-CE5D-397A7217C938}"/>
              </a:ext>
            </a:extLst>
          </p:cNvPr>
          <p:cNvSpPr>
            <a:spLocks noGrp="1"/>
          </p:cNvSpPr>
          <p:nvPr>
            <p:ph type="title"/>
          </p:nvPr>
        </p:nvSpPr>
        <p:spPr>
          <a:xfrm>
            <a:off x="761803" y="350196"/>
            <a:ext cx="4646904" cy="1624520"/>
          </a:xfrm>
        </p:spPr>
        <p:txBody>
          <a:bodyPr anchor="ctr">
            <a:normAutofit/>
          </a:bodyPr>
          <a:lstStyle/>
          <a:p>
            <a:r>
              <a:rPr lang="en-US" sz="3400" dirty="0"/>
              <a:t>Dice on Spindles. Below, base covered with cutting studs exposed.</a:t>
            </a:r>
          </a:p>
        </p:txBody>
      </p:sp>
      <p:pic>
        <p:nvPicPr>
          <p:cNvPr id="7" name="Content Placeholder 6" descr="A green table top with a silver object on top&#10;&#10;Description automatically generated">
            <a:extLst>
              <a:ext uri="{FF2B5EF4-FFF2-40B4-BE49-F238E27FC236}">
                <a16:creationId xmlns:a16="http://schemas.microsoft.com/office/drawing/2014/main" id="{C07460CB-171B-A333-7CA7-CBC5B0C51BD7}"/>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62000" y="2807295"/>
            <a:ext cx="4646613" cy="3484959"/>
          </a:xfrm>
        </p:spPr>
      </p:pic>
      <p:pic>
        <p:nvPicPr>
          <p:cNvPr id="5" name="Content Placeholder 4" descr="A pair of red dice on a green table&#10;&#10;Description automatically generated">
            <a:extLst>
              <a:ext uri="{FF2B5EF4-FFF2-40B4-BE49-F238E27FC236}">
                <a16:creationId xmlns:a16="http://schemas.microsoft.com/office/drawing/2014/main" id="{4441AAFC-8D82-CDDF-E951-6D9BF4F322DC}"/>
              </a:ext>
            </a:extLst>
          </p:cNvPr>
          <p:cNvPicPr>
            <a:picLocks noChangeAspect="1"/>
          </p:cNvPicPr>
          <p:nvPr/>
        </p:nvPicPr>
        <p:blipFill rotWithShape="1">
          <a:blip r:embed="rId3">
            <a:extLst>
              <a:ext uri="{28A0092B-C50C-407E-A947-70E740481C1C}">
                <a14:useLocalDpi xmlns:a14="http://schemas.microsoft.com/office/drawing/2010/main" val="0"/>
              </a:ext>
            </a:extLst>
          </a:blip>
          <a:srcRect l="17173" r="16086"/>
          <a:stretch/>
        </p:blipFill>
        <p:spPr>
          <a:xfrm>
            <a:off x="6096000" y="1"/>
            <a:ext cx="6102825" cy="6858000"/>
          </a:xfrm>
          <a:prstGeom prst="rect">
            <a:avLst/>
          </a:prstGeom>
        </p:spPr>
      </p:pic>
    </p:spTree>
    <p:extLst>
      <p:ext uri="{BB962C8B-B14F-4D97-AF65-F5344CB8AC3E}">
        <p14:creationId xmlns:p14="http://schemas.microsoft.com/office/powerpoint/2010/main" val="15489399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269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61C5099-D8A2-C983-5879-CD154BDD09DF}"/>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Nine coats of paint, ready for the pips.</a:t>
            </a:r>
          </a:p>
        </p:txBody>
      </p:sp>
      <p:sp>
        <p:nvSpPr>
          <p:cNvPr id="12"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pair of dice on a green table&#10;&#10;Description automatically generated">
            <a:extLst>
              <a:ext uri="{FF2B5EF4-FFF2-40B4-BE49-F238E27FC236}">
                <a16:creationId xmlns:a16="http://schemas.microsoft.com/office/drawing/2014/main" id="{9805C2FC-E808-E460-76F5-5FECCA8520E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3072" b="7428"/>
          <a:stretch/>
        </p:blipFill>
        <p:spPr>
          <a:xfrm>
            <a:off x="976251" y="942538"/>
            <a:ext cx="7163222" cy="4808332"/>
          </a:xfrm>
          <a:prstGeom prst="rect">
            <a:avLst/>
          </a:prstGeom>
          <a:effectLst/>
        </p:spPr>
      </p:pic>
    </p:spTree>
    <p:extLst>
      <p:ext uri="{BB962C8B-B14F-4D97-AF65-F5344CB8AC3E}">
        <p14:creationId xmlns:p14="http://schemas.microsoft.com/office/powerpoint/2010/main" val="29028949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A16F22E-4716-CA29-1F53-4AAD52955EF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760503" y="-18309"/>
            <a:ext cx="4438566" cy="6883029"/>
            <a:chOff x="7760503" y="-18309"/>
            <a:chExt cx="4438566" cy="6883029"/>
          </a:xfrm>
        </p:grpSpPr>
        <p:sp>
          <p:nvSpPr>
            <p:cNvPr id="11" name="Rectangle 10">
              <a:extLst>
                <a:ext uri="{FF2B5EF4-FFF2-40B4-BE49-F238E27FC236}">
                  <a16:creationId xmlns:a16="http://schemas.microsoft.com/office/drawing/2014/main" id="{59412336-19ED-F153-443B-C46CDBED62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0512" y="-11580"/>
              <a:ext cx="4431490" cy="6876300"/>
            </a:xfrm>
            <a:prstGeom prst="rect">
              <a:avLst/>
            </a:prstGeom>
            <a:gradFill>
              <a:gsLst>
                <a:gs pos="7000">
                  <a:schemeClr val="accent2"/>
                </a:gs>
                <a:gs pos="100000">
                  <a:schemeClr val="accent5"/>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506AA53-E761-6881-5941-313119CC76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7760503" y="1713600"/>
              <a:ext cx="4431496" cy="5144400"/>
            </a:xfrm>
            <a:prstGeom prst="rect">
              <a:avLst/>
            </a:prstGeom>
            <a:gradFill flip="none" rotWithShape="1">
              <a:gsLst>
                <a:gs pos="0">
                  <a:schemeClr val="accent5">
                    <a:lumMod val="75000"/>
                  </a:schemeClr>
                </a:gs>
                <a:gs pos="60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3" name="Rectangle 12">
              <a:extLst>
                <a:ext uri="{FF2B5EF4-FFF2-40B4-BE49-F238E27FC236}">
                  <a16:creationId xmlns:a16="http://schemas.microsoft.com/office/drawing/2014/main" id="{844707E7-29B6-36B5-B4C4-6160DFDB98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0509" y="-11586"/>
              <a:ext cx="3264743" cy="6876300"/>
            </a:xfrm>
            <a:prstGeom prst="rect">
              <a:avLst/>
            </a:prstGeom>
            <a:gradFill flip="none" rotWithShape="1">
              <a:gsLst>
                <a:gs pos="3000">
                  <a:schemeClr val="accent2">
                    <a:lumMod val="60000"/>
                    <a:lumOff val="40000"/>
                    <a:alpha val="78000"/>
                  </a:schemeClr>
                </a:gs>
                <a:gs pos="42000">
                  <a:schemeClr val="accent2">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1A8476-48ED-D7D6-F383-338B2F00A1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6547151" y="1202115"/>
              <a:ext cx="6872341" cy="4431494"/>
            </a:xfrm>
            <a:prstGeom prst="rect">
              <a:avLst/>
            </a:prstGeom>
            <a:gradFill>
              <a:gsLst>
                <a:gs pos="0">
                  <a:schemeClr val="accent5">
                    <a:alpha val="86000"/>
                  </a:schemeClr>
                </a:gs>
                <a:gs pos="57000">
                  <a:schemeClr val="accent2">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8168792-EB4A-CE6C-6292-3A2AD7A88537}"/>
              </a:ext>
            </a:extLst>
          </p:cNvPr>
          <p:cNvSpPr>
            <a:spLocks noGrp="1"/>
          </p:cNvSpPr>
          <p:nvPr>
            <p:ph type="title"/>
          </p:nvPr>
        </p:nvSpPr>
        <p:spPr>
          <a:xfrm>
            <a:off x="8328214" y="355600"/>
            <a:ext cx="3310215" cy="6278164"/>
          </a:xfrm>
        </p:spPr>
        <p:txBody>
          <a:bodyPr vert="horz" lIns="91440" tIns="45720" rIns="91440" bIns="45720" rtlCol="0" anchor="t">
            <a:normAutofit/>
          </a:bodyPr>
          <a:lstStyle/>
          <a:p>
            <a:r>
              <a:rPr lang="en-US" sz="3200" dirty="0">
                <a:solidFill>
                  <a:srgbClr val="FFFFFF"/>
                </a:solidFill>
              </a:rPr>
              <a:t>Tools used for inlaying the pips carefully, so as not to mar the finish of the paint.</a:t>
            </a:r>
            <a:br>
              <a:rPr lang="en-US" sz="3200" dirty="0">
                <a:solidFill>
                  <a:srgbClr val="FFFFFF"/>
                </a:solidFill>
              </a:rPr>
            </a:br>
            <a:br>
              <a:rPr lang="en-US" sz="3200" dirty="0">
                <a:solidFill>
                  <a:srgbClr val="FFFFFF"/>
                </a:solidFill>
              </a:rPr>
            </a:br>
            <a:r>
              <a:rPr lang="en-US" sz="3200" dirty="0">
                <a:solidFill>
                  <a:srgbClr val="FFFFFF"/>
                </a:solidFill>
              </a:rPr>
              <a:t>The small wood block taps at the center of the pip. The long block levels the pip flush.</a:t>
            </a:r>
          </a:p>
        </p:txBody>
      </p:sp>
      <p:pic>
        <p:nvPicPr>
          <p:cNvPr id="5" name="Content Placeholder 4" descr="A red block with chips and a hammer&#10;&#10;Description automatically generated">
            <a:extLst>
              <a:ext uri="{FF2B5EF4-FFF2-40B4-BE49-F238E27FC236}">
                <a16:creationId xmlns:a16="http://schemas.microsoft.com/office/drawing/2014/main" id="{88EB5BB2-92E1-0A80-453E-79829D19EE61}"/>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25" r="15082" b="1"/>
          <a:stretch/>
        </p:blipFill>
        <p:spPr>
          <a:xfrm>
            <a:off x="1" y="-7623"/>
            <a:ext cx="7760508" cy="6872343"/>
          </a:xfrm>
          <a:prstGeom prst="rect">
            <a:avLst/>
          </a:prstGeom>
        </p:spPr>
      </p:pic>
    </p:spTree>
    <p:extLst>
      <p:ext uri="{BB962C8B-B14F-4D97-AF65-F5344CB8AC3E}">
        <p14:creationId xmlns:p14="http://schemas.microsoft.com/office/powerpoint/2010/main" val="27197403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29" name="Rectangle 25">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0D504D1-4E75-FB3A-FD9B-ACA69195B59D}"/>
              </a:ext>
            </a:extLst>
          </p:cNvPr>
          <p:cNvSpPr>
            <a:spLocks noGrp="1"/>
          </p:cNvSpPr>
          <p:nvPr>
            <p:ph type="title"/>
          </p:nvPr>
        </p:nvSpPr>
        <p:spPr>
          <a:xfrm>
            <a:off x="761803" y="350196"/>
            <a:ext cx="4646904" cy="1624520"/>
          </a:xfrm>
        </p:spPr>
        <p:txBody>
          <a:bodyPr vert="horz" lIns="91440" tIns="45720" rIns="91440" bIns="45720" rtlCol="0" anchor="ctr">
            <a:normAutofit/>
          </a:bodyPr>
          <a:lstStyle/>
          <a:p>
            <a:r>
              <a:rPr lang="en-US" sz="3700"/>
              <a:t>Completed sculpture with dice faces adding to seven.</a:t>
            </a:r>
          </a:p>
        </p:txBody>
      </p:sp>
      <p:pic>
        <p:nvPicPr>
          <p:cNvPr id="7" name="Content Placeholder 6" descr="A pair of red dice on a green table">
            <a:extLst>
              <a:ext uri="{FF2B5EF4-FFF2-40B4-BE49-F238E27FC236}">
                <a16:creationId xmlns:a16="http://schemas.microsoft.com/office/drawing/2014/main" id="{FF8AC413-0A4B-261F-B359-884908F5B5AD}"/>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62000" y="2807295"/>
            <a:ext cx="4646613" cy="3484959"/>
          </a:xfrm>
        </p:spPr>
      </p:pic>
      <p:pic>
        <p:nvPicPr>
          <p:cNvPr id="5" name="Content Placeholder 4" descr="A green and red dice&#10;&#10;Description automatically generated">
            <a:extLst>
              <a:ext uri="{FF2B5EF4-FFF2-40B4-BE49-F238E27FC236}">
                <a16:creationId xmlns:a16="http://schemas.microsoft.com/office/drawing/2014/main" id="{06C53A6B-A1E5-2ADD-9544-743E4F3F525B}"/>
              </a:ext>
            </a:extLst>
          </p:cNvPr>
          <p:cNvPicPr>
            <a:picLocks noChangeAspect="1"/>
          </p:cNvPicPr>
          <p:nvPr/>
        </p:nvPicPr>
        <p:blipFill rotWithShape="1">
          <a:blip r:embed="rId3">
            <a:extLst>
              <a:ext uri="{28A0092B-C50C-407E-A947-70E740481C1C}">
                <a14:useLocalDpi xmlns:a14="http://schemas.microsoft.com/office/drawing/2010/main" val="0"/>
              </a:ext>
            </a:extLst>
          </a:blip>
          <a:srcRect r="15720" b="1"/>
          <a:stretch/>
        </p:blipFill>
        <p:spPr>
          <a:xfrm rot="16200000">
            <a:off x="5718412" y="377588"/>
            <a:ext cx="6858000" cy="6102825"/>
          </a:xfrm>
          <a:prstGeom prst="rect">
            <a:avLst/>
          </a:prstGeom>
        </p:spPr>
      </p:pic>
    </p:spTree>
    <p:extLst>
      <p:ext uri="{BB962C8B-B14F-4D97-AF65-F5344CB8AC3E}">
        <p14:creationId xmlns:p14="http://schemas.microsoft.com/office/powerpoint/2010/main" val="5378414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36CF7-ED1D-281B-8D68-331A1ED6CFBE}"/>
              </a:ext>
            </a:extLst>
          </p:cNvPr>
          <p:cNvSpPr>
            <a:spLocks noGrp="1"/>
          </p:cNvSpPr>
          <p:nvPr>
            <p:ph type="title"/>
          </p:nvPr>
        </p:nvSpPr>
        <p:spPr>
          <a:xfrm>
            <a:off x="838199" y="1320126"/>
            <a:ext cx="4508242" cy="3531792"/>
          </a:xfrm>
        </p:spPr>
        <p:txBody>
          <a:bodyPr vert="horz" lIns="91440" tIns="45720" rIns="91440" bIns="45720" rtlCol="0" anchor="t">
            <a:normAutofit fontScale="90000"/>
          </a:bodyPr>
          <a:lstStyle/>
          <a:p>
            <a:pPr algn="ctr"/>
            <a:r>
              <a:rPr lang="en-US" sz="3700" b="1" kern="1200" dirty="0">
                <a:solidFill>
                  <a:srgbClr val="002060"/>
                </a:solidFill>
                <a:latin typeface="+mj-lt"/>
                <a:ea typeface="+mj-ea"/>
                <a:cs typeface="+mj-cs"/>
              </a:rPr>
              <a:t>Arte de Descartes XXIII Stables Art Gallery</a:t>
            </a:r>
            <a:br>
              <a:rPr lang="en-US" sz="3700" b="1" kern="1200" dirty="0">
                <a:solidFill>
                  <a:srgbClr val="002060"/>
                </a:solidFill>
                <a:latin typeface="+mj-lt"/>
                <a:ea typeface="+mj-ea"/>
                <a:cs typeface="+mj-cs"/>
              </a:rPr>
            </a:br>
            <a:r>
              <a:rPr lang="en-US" sz="3700" b="1" kern="1200" dirty="0">
                <a:solidFill>
                  <a:srgbClr val="002060"/>
                </a:solidFill>
                <a:latin typeface="+mj-lt"/>
                <a:ea typeface="+mj-ea"/>
                <a:cs typeface="+mj-cs"/>
              </a:rPr>
              <a:t>August 26, 2023</a:t>
            </a:r>
            <a:br>
              <a:rPr lang="en-US" sz="3700" b="1" kern="1200" dirty="0">
                <a:solidFill>
                  <a:srgbClr val="002060"/>
                </a:solidFill>
                <a:latin typeface="+mj-lt"/>
                <a:ea typeface="+mj-ea"/>
                <a:cs typeface="+mj-cs"/>
              </a:rPr>
            </a:br>
            <a:r>
              <a:rPr lang="en-US" sz="3700" b="1" kern="1200" dirty="0">
                <a:solidFill>
                  <a:srgbClr val="002060"/>
                </a:solidFill>
                <a:latin typeface="+mj-lt"/>
                <a:ea typeface="+mj-ea"/>
                <a:cs typeface="+mj-cs"/>
              </a:rPr>
              <a:t>Taos, New Mexico</a:t>
            </a:r>
            <a:br>
              <a:rPr lang="en-US" sz="3700" b="1" kern="1200" dirty="0">
                <a:solidFill>
                  <a:srgbClr val="002060"/>
                </a:solidFill>
                <a:latin typeface="+mj-lt"/>
                <a:ea typeface="+mj-ea"/>
                <a:cs typeface="+mj-cs"/>
              </a:rPr>
            </a:br>
            <a:br>
              <a:rPr lang="en-US" sz="3700" b="1" kern="1200" dirty="0">
                <a:solidFill>
                  <a:srgbClr val="002060"/>
                </a:solidFill>
                <a:latin typeface="+mj-lt"/>
                <a:ea typeface="+mj-ea"/>
                <a:cs typeface="+mj-cs"/>
              </a:rPr>
            </a:br>
            <a:r>
              <a:rPr lang="en-US" sz="3700" b="1" kern="1200" dirty="0">
                <a:solidFill>
                  <a:srgbClr val="002060"/>
                </a:solidFill>
                <a:latin typeface="+mj-lt"/>
                <a:ea typeface="+mj-ea"/>
                <a:cs typeface="+mj-cs"/>
              </a:rPr>
              <a:t>The Artist</a:t>
            </a:r>
            <a:br>
              <a:rPr lang="en-US" sz="3700" b="1" kern="1200" dirty="0">
                <a:solidFill>
                  <a:srgbClr val="002060"/>
                </a:solidFill>
                <a:latin typeface="+mj-lt"/>
                <a:ea typeface="+mj-ea"/>
                <a:cs typeface="+mj-cs"/>
              </a:rPr>
            </a:br>
            <a:r>
              <a:rPr lang="en-US" sz="3700" b="1" kern="1200" dirty="0">
                <a:solidFill>
                  <a:srgbClr val="002060"/>
                </a:solidFill>
                <a:latin typeface="+mj-lt"/>
                <a:ea typeface="+mj-ea"/>
                <a:cs typeface="+mj-cs"/>
              </a:rPr>
              <a:t>Michael Vernon</a:t>
            </a:r>
          </a:p>
        </p:txBody>
      </p:sp>
      <p:pic>
        <p:nvPicPr>
          <p:cNvPr id="5" name="Content Placeholder 4" descr="A person standing next to a table with dice&#10;&#10;Description automatically generated">
            <a:extLst>
              <a:ext uri="{FF2B5EF4-FFF2-40B4-BE49-F238E27FC236}">
                <a16:creationId xmlns:a16="http://schemas.microsoft.com/office/drawing/2014/main" id="{45C04878-07FE-0E04-A65B-AE7D4E1ECF5D}"/>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5755372" y="716457"/>
            <a:ext cx="6463842" cy="5426589"/>
          </a:xfrm>
          <a:prstGeom prst="rect">
            <a:avLst/>
          </a:prstGeom>
        </p:spPr>
      </p:pic>
      <p:grpSp>
        <p:nvGrpSpPr>
          <p:cNvPr id="16" name="Group 9">
            <a:extLst>
              <a:ext uri="{FF2B5EF4-FFF2-40B4-BE49-F238E27FC236}">
                <a16:creationId xmlns:a16="http://schemas.microsoft.com/office/drawing/2014/main" id="{71E4E172-1EA7-E251-8265-AD4D673154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737718"/>
            <a:ext cx="12207200" cy="123363"/>
            <a:chOff x="-5025" y="6737718"/>
            <a:chExt cx="12207200" cy="123363"/>
          </a:xfrm>
        </p:grpSpPr>
        <p:sp>
          <p:nvSpPr>
            <p:cNvPr id="11" name="Rectangle 10">
              <a:extLst>
                <a:ext uri="{FF2B5EF4-FFF2-40B4-BE49-F238E27FC236}">
                  <a16:creationId xmlns:a16="http://schemas.microsoft.com/office/drawing/2014/main" id="{B36EE4C1-7905-4652-A645-D2C3112E2F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5B2D6870-BDC0-AE8B-A7F5-D570327D12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57784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3BB60-7969-0CE5-C1ED-E4F9D7D23862}"/>
              </a:ext>
            </a:extLst>
          </p:cNvPr>
          <p:cNvSpPr>
            <a:spLocks noGrp="1"/>
          </p:cNvSpPr>
          <p:nvPr>
            <p:ph type="title"/>
          </p:nvPr>
        </p:nvSpPr>
        <p:spPr>
          <a:xfrm>
            <a:off x="8153400" y="1128094"/>
            <a:ext cx="3434180" cy="1415270"/>
          </a:xfrm>
        </p:spPr>
        <p:txBody>
          <a:bodyPr anchor="t">
            <a:noAutofit/>
          </a:bodyPr>
          <a:lstStyle/>
          <a:p>
            <a:r>
              <a:rPr lang="en-US" sz="3600" b="1" dirty="0">
                <a:cs typeface="Calibri Light"/>
              </a:rPr>
              <a:t>Testing the jig for angles and sturdiness.</a:t>
            </a:r>
            <a:endParaRPr lang="en-US" sz="3600" b="1" dirty="0"/>
          </a:p>
        </p:txBody>
      </p:sp>
      <p:pic>
        <p:nvPicPr>
          <p:cNvPr id="4" name="Content Placeholder 3" descr="A wooden cube on a table&#10;&#10;Description automatically generated">
            <a:extLst>
              <a:ext uri="{FF2B5EF4-FFF2-40B4-BE49-F238E27FC236}">
                <a16:creationId xmlns:a16="http://schemas.microsoft.com/office/drawing/2014/main" id="{776852E4-E552-56A2-8F2E-4F6D97422838}"/>
              </a:ext>
            </a:extLst>
          </p:cNvPr>
          <p:cNvPicPr>
            <a:picLocks noChangeAspect="1"/>
          </p:cNvPicPr>
          <p:nvPr/>
        </p:nvPicPr>
        <p:blipFill rotWithShape="1">
          <a:blip r:embed="rId2"/>
          <a:srcRect l="5646" r="11539"/>
          <a:stretch/>
        </p:blipFill>
        <p:spPr>
          <a:xfrm>
            <a:off x="-9886" y="10"/>
            <a:ext cx="7572605" cy="6857990"/>
          </a:xfrm>
          <a:prstGeom prst="rect">
            <a:avLst/>
          </a:prstGeom>
        </p:spPr>
      </p:pic>
      <p:cxnSp>
        <p:nvCxnSpPr>
          <p:cNvPr id="26" name="Straight Connector 25">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9939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418CDDDC-5606-9986-0F54-5F65C5CB0B58}"/>
              </a:ext>
            </a:extLst>
          </p:cNvPr>
          <p:cNvSpPr>
            <a:spLocks noGrp="1"/>
          </p:cNvSpPr>
          <p:nvPr>
            <p:ph idx="1"/>
          </p:nvPr>
        </p:nvSpPr>
        <p:spPr>
          <a:xfrm>
            <a:off x="8153400" y="3429000"/>
            <a:ext cx="3434180" cy="2713383"/>
          </a:xfrm>
        </p:spPr>
        <p:txBody>
          <a:bodyPr>
            <a:normAutofit lnSpcReduction="10000"/>
          </a:bodyPr>
          <a:lstStyle/>
          <a:p>
            <a:r>
              <a:rPr lang="en-US" dirty="0">
                <a:cs typeface="Calibri"/>
              </a:rPr>
              <a:t>Three points determine a plane.</a:t>
            </a:r>
          </a:p>
          <a:p>
            <a:r>
              <a:rPr lang="en-US" dirty="0">
                <a:cs typeface="Calibri"/>
              </a:rPr>
              <a:t> The jig turned out ideal for many different uses working with the cubes.</a:t>
            </a:r>
            <a:endParaRPr lang="en-US" dirty="0"/>
          </a:p>
        </p:txBody>
      </p:sp>
    </p:spTree>
    <p:extLst>
      <p:ext uri="{BB962C8B-B14F-4D97-AF65-F5344CB8AC3E}">
        <p14:creationId xmlns:p14="http://schemas.microsoft.com/office/powerpoint/2010/main" val="198614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84870-E890-40FF-BFB3-9FFDF98DA854}"/>
              </a:ext>
            </a:extLst>
          </p:cNvPr>
          <p:cNvSpPr>
            <a:spLocks noGrp="1"/>
          </p:cNvSpPr>
          <p:nvPr>
            <p:ph type="title"/>
          </p:nvPr>
        </p:nvSpPr>
        <p:spPr>
          <a:xfrm>
            <a:off x="8153400" y="945931"/>
            <a:ext cx="3434180" cy="1597433"/>
          </a:xfrm>
        </p:spPr>
        <p:txBody>
          <a:bodyPr anchor="t">
            <a:noAutofit/>
          </a:bodyPr>
          <a:lstStyle/>
          <a:p>
            <a:r>
              <a:rPr lang="en-US" sz="2000" dirty="0">
                <a:latin typeface="+mn-lt"/>
                <a:cs typeface="Calibri Light"/>
              </a:rPr>
              <a:t>The cubes needed a lot of work before becoming dice. I needed to see the physical sculpture developing, as I was picturing it in my mind.</a:t>
            </a:r>
            <a:endParaRPr lang="en-US" sz="2000" dirty="0">
              <a:latin typeface="+mn-lt"/>
            </a:endParaRPr>
          </a:p>
        </p:txBody>
      </p:sp>
      <p:pic>
        <p:nvPicPr>
          <p:cNvPr id="4" name="Content Placeholder 3" descr="A wooden cubes on a table&#10;&#10;Description automatically generated">
            <a:extLst>
              <a:ext uri="{FF2B5EF4-FFF2-40B4-BE49-F238E27FC236}">
                <a16:creationId xmlns:a16="http://schemas.microsoft.com/office/drawing/2014/main" id="{9C292EC0-30D6-1302-F177-D2754398A523}"/>
              </a:ext>
            </a:extLst>
          </p:cNvPr>
          <p:cNvPicPr>
            <a:picLocks noChangeAspect="1"/>
          </p:cNvPicPr>
          <p:nvPr/>
        </p:nvPicPr>
        <p:blipFill rotWithShape="1">
          <a:blip r:embed="rId2"/>
          <a:srcRect l="8969" r="8216"/>
          <a:stretch/>
        </p:blipFill>
        <p:spPr>
          <a:xfrm>
            <a:off x="-9886" y="10"/>
            <a:ext cx="7572605" cy="6857990"/>
          </a:xfrm>
          <a:prstGeom prst="rect">
            <a:avLst/>
          </a:prstGeom>
        </p:spPr>
      </p:pic>
      <p:cxnSp>
        <p:nvCxnSpPr>
          <p:cNvPr id="18" name="Straight Connector 17">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9939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BDC5B7E9-57BD-5C5D-7B10-FED42847BB08}"/>
              </a:ext>
            </a:extLst>
          </p:cNvPr>
          <p:cNvSpPr>
            <a:spLocks noGrp="1"/>
          </p:cNvSpPr>
          <p:nvPr>
            <p:ph idx="1"/>
          </p:nvPr>
        </p:nvSpPr>
        <p:spPr>
          <a:xfrm>
            <a:off x="8153400" y="2543364"/>
            <a:ext cx="3434180" cy="3599019"/>
          </a:xfrm>
        </p:spPr>
        <p:txBody>
          <a:bodyPr vert="horz" lIns="91440" tIns="45720" rIns="91440" bIns="45720" rtlCol="0">
            <a:normAutofit/>
          </a:bodyPr>
          <a:lstStyle/>
          <a:p>
            <a:r>
              <a:rPr lang="en-US" sz="2000" dirty="0">
                <a:cs typeface="Calibri"/>
              </a:rPr>
              <a:t>The wood was quite weathered.</a:t>
            </a:r>
            <a:endParaRPr lang="en-US" sz="2000" dirty="0"/>
          </a:p>
          <a:p>
            <a:r>
              <a:rPr lang="en-US" sz="2000" dirty="0">
                <a:cs typeface="Calibri"/>
              </a:rPr>
              <a:t>There were cracks and nicks to fill, and a lot of sanding time was required.</a:t>
            </a:r>
          </a:p>
          <a:p>
            <a:r>
              <a:rPr lang="en-US" sz="2000" dirty="0">
                <a:cs typeface="Calibri"/>
              </a:rPr>
              <a:t>I arranged the cubes in numerous ways to display different presentations. </a:t>
            </a:r>
          </a:p>
          <a:p>
            <a:r>
              <a:rPr lang="en-US" sz="2000" dirty="0">
                <a:cs typeface="Calibri"/>
              </a:rPr>
              <a:t>I propped one die with a torpedo level to tilt if for perspective.</a:t>
            </a:r>
          </a:p>
          <a:p>
            <a:endParaRPr lang="en-US" sz="2000" dirty="0">
              <a:cs typeface="Calibri"/>
            </a:endParaRPr>
          </a:p>
        </p:txBody>
      </p:sp>
    </p:spTree>
    <p:extLst>
      <p:ext uri="{BB962C8B-B14F-4D97-AF65-F5344CB8AC3E}">
        <p14:creationId xmlns:p14="http://schemas.microsoft.com/office/powerpoint/2010/main" val="3187904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EBD61D4-35B7-8D13-39EA-F395BB5D1521}"/>
              </a:ext>
            </a:extLst>
          </p:cNvPr>
          <p:cNvSpPr>
            <a:spLocks noGrp="1"/>
          </p:cNvSpPr>
          <p:nvPr>
            <p:ph type="title"/>
          </p:nvPr>
        </p:nvSpPr>
        <p:spPr>
          <a:xfrm>
            <a:off x="640080" y="325369"/>
            <a:ext cx="4368602" cy="1956841"/>
          </a:xfrm>
        </p:spPr>
        <p:txBody>
          <a:bodyPr anchor="b">
            <a:normAutofit/>
          </a:bodyPr>
          <a:lstStyle/>
          <a:p>
            <a:r>
              <a:rPr lang="en-US" sz="3400" dirty="0"/>
              <a:t>Later in the project I used makeshift props to display different views of the dice in flight.</a:t>
            </a:r>
          </a:p>
        </p:txBody>
      </p:sp>
      <p:sp>
        <p:nvSpPr>
          <p:cNvPr id="14"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descr="A wooden dice with holes&#10;&#10;Description automatically generated">
            <a:extLst>
              <a:ext uri="{FF2B5EF4-FFF2-40B4-BE49-F238E27FC236}">
                <a16:creationId xmlns:a16="http://schemas.microsoft.com/office/drawing/2014/main" id="{FBF62C5D-D36E-FD69-3322-1E2B473260E8}"/>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39763" y="2960498"/>
            <a:ext cx="4243387" cy="3182540"/>
          </a:xfrm>
        </p:spPr>
      </p:pic>
      <p:pic>
        <p:nvPicPr>
          <p:cNvPr id="5" name="Content Placeholder 4" descr="A wooden block with holes on top&#10;&#10;Description automatically generated">
            <a:extLst>
              <a:ext uri="{FF2B5EF4-FFF2-40B4-BE49-F238E27FC236}">
                <a16:creationId xmlns:a16="http://schemas.microsoft.com/office/drawing/2014/main" id="{21F133E1-C9DC-FC13-7003-18AED85ECA35}"/>
              </a:ext>
            </a:extLst>
          </p:cNvPr>
          <p:cNvPicPr>
            <a:picLocks noChangeAspect="1"/>
          </p:cNvPicPr>
          <p:nvPr/>
        </p:nvPicPr>
        <p:blipFill rotWithShape="1">
          <a:blip r:embed="rId3">
            <a:extLst>
              <a:ext uri="{28A0092B-C50C-407E-A947-70E740481C1C}">
                <a14:useLocalDpi xmlns:a14="http://schemas.microsoft.com/office/drawing/2010/main" val="0"/>
              </a:ext>
            </a:extLst>
          </a:blip>
          <a:srcRect l="8100" r="16673"/>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445631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32D53B-08E7-C253-211D-9DB2E3DC827B}"/>
              </a:ext>
            </a:extLst>
          </p:cNvPr>
          <p:cNvSpPr>
            <a:spLocks noGrp="1"/>
          </p:cNvSpPr>
          <p:nvPr>
            <p:ph type="title"/>
          </p:nvPr>
        </p:nvSpPr>
        <p:spPr>
          <a:xfrm>
            <a:off x="742950" y="742951"/>
            <a:ext cx="3476625" cy="4962524"/>
          </a:xfrm>
        </p:spPr>
        <p:txBody>
          <a:bodyPr vert="horz" lIns="91440" tIns="45720" rIns="91440" bIns="45720" rtlCol="0" anchor="ctr">
            <a:normAutofit fontScale="90000"/>
          </a:bodyPr>
          <a:lstStyle/>
          <a:p>
            <a:pPr algn="ctr"/>
            <a:r>
              <a:rPr lang="en-US" sz="3400" kern="1200" dirty="0">
                <a:solidFill>
                  <a:srgbClr val="FFFFFF"/>
                </a:solidFill>
                <a:latin typeface="+mj-lt"/>
                <a:ea typeface="+mj-ea"/>
                <a:cs typeface="+mj-cs"/>
              </a:rPr>
              <a:t>Getting a smooth surface took several applications of wood epoxy and sanding.</a:t>
            </a:r>
            <a:br>
              <a:rPr lang="en-US" sz="3400" kern="1200" dirty="0">
                <a:solidFill>
                  <a:srgbClr val="FFFFFF"/>
                </a:solidFill>
                <a:latin typeface="+mj-lt"/>
                <a:ea typeface="+mj-ea"/>
                <a:cs typeface="+mj-cs"/>
              </a:rPr>
            </a:br>
            <a:br>
              <a:rPr lang="en-US" sz="3400" kern="1200" dirty="0">
                <a:solidFill>
                  <a:srgbClr val="FFFFFF"/>
                </a:solidFill>
                <a:latin typeface="+mj-lt"/>
                <a:ea typeface="+mj-ea"/>
                <a:cs typeface="+mj-cs"/>
              </a:rPr>
            </a:br>
            <a:r>
              <a:rPr lang="en-US" sz="3400" kern="1200" dirty="0">
                <a:solidFill>
                  <a:srgbClr val="FFFFFF"/>
                </a:solidFill>
                <a:latin typeface="+mj-lt"/>
                <a:ea typeface="+mj-ea"/>
                <a:cs typeface="+mj-cs"/>
              </a:rPr>
              <a:t>It worked well, achieving the polished look that I was after, once the dice were painted.</a:t>
            </a:r>
          </a:p>
        </p:txBody>
      </p:sp>
      <p:pic>
        <p:nvPicPr>
          <p:cNvPr id="4" name="Content Placeholder 3" descr="Two white containers with yellow labels on a orange surface&#10;&#10;Description automatically generated">
            <a:extLst>
              <a:ext uri="{FF2B5EF4-FFF2-40B4-BE49-F238E27FC236}">
                <a16:creationId xmlns:a16="http://schemas.microsoft.com/office/drawing/2014/main" id="{6A20E562-CECF-692C-53E1-D7BA49D58F57}"/>
              </a:ext>
            </a:extLst>
          </p:cNvPr>
          <p:cNvPicPr>
            <a:picLocks noGrp="1" noChangeAspect="1"/>
          </p:cNvPicPr>
          <p:nvPr>
            <p:ph idx="1"/>
          </p:nvPr>
        </p:nvPicPr>
        <p:blipFill rotWithShape="1">
          <a:blip r:embed="rId2"/>
          <a:srcRect l="18166" r="6606"/>
          <a:stretch/>
        </p:blipFill>
        <p:spPr>
          <a:xfrm>
            <a:off x="5481258" y="492573"/>
            <a:ext cx="5898673" cy="5880796"/>
          </a:xfrm>
          <a:prstGeom prst="rect">
            <a:avLst/>
          </a:prstGeom>
        </p:spPr>
      </p:pic>
    </p:spTree>
    <p:extLst>
      <p:ext uri="{BB962C8B-B14F-4D97-AF65-F5344CB8AC3E}">
        <p14:creationId xmlns:p14="http://schemas.microsoft.com/office/powerpoint/2010/main" val="3235309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9DDFA99-D9C3-735C-3D8E-B226E93E4025}"/>
              </a:ext>
            </a:extLst>
          </p:cNvPr>
          <p:cNvSpPr>
            <a:spLocks noGrp="1"/>
          </p:cNvSpPr>
          <p:nvPr>
            <p:ph type="title"/>
          </p:nvPr>
        </p:nvSpPr>
        <p:spPr>
          <a:xfrm>
            <a:off x="640080" y="325369"/>
            <a:ext cx="4368602" cy="1956841"/>
          </a:xfrm>
        </p:spPr>
        <p:txBody>
          <a:bodyPr anchor="b">
            <a:normAutofit/>
          </a:bodyPr>
          <a:lstStyle/>
          <a:p>
            <a:r>
              <a:rPr lang="en-US" sz="4600">
                <a:cs typeface="Calibri Light"/>
              </a:rPr>
              <a:t>Rough Sanding with 50 Grit Belt.</a:t>
            </a:r>
            <a:endParaRPr lang="en-US" sz="4600"/>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wood block and a saw on a table&#10;&#10;Description automatically generated">
            <a:extLst>
              <a:ext uri="{FF2B5EF4-FFF2-40B4-BE49-F238E27FC236}">
                <a16:creationId xmlns:a16="http://schemas.microsoft.com/office/drawing/2014/main" id="{2D15C7B6-0CB4-4248-F72F-0B33C833313F}"/>
              </a:ext>
            </a:extLst>
          </p:cNvPr>
          <p:cNvPicPr>
            <a:picLocks noGrp="1" noChangeAspect="1"/>
          </p:cNvPicPr>
          <p:nvPr>
            <p:ph idx="1"/>
          </p:nvPr>
        </p:nvPicPr>
        <p:blipFill>
          <a:blip r:embed="rId2"/>
          <a:stretch>
            <a:fillRect/>
          </a:stretch>
        </p:blipFill>
        <p:spPr>
          <a:xfrm>
            <a:off x="640080" y="2941887"/>
            <a:ext cx="4243589" cy="3182692"/>
          </a:xfrm>
        </p:spPr>
      </p:pic>
      <p:pic>
        <p:nvPicPr>
          <p:cNvPr id="4" name="Content Placeholder 3" descr="A wood block and a sander on a workmate table&#10;&#10;Description automatically generated">
            <a:extLst>
              <a:ext uri="{FF2B5EF4-FFF2-40B4-BE49-F238E27FC236}">
                <a16:creationId xmlns:a16="http://schemas.microsoft.com/office/drawing/2014/main" id="{82EBECB6-961A-DE7E-2132-4D3403E0D9E7}"/>
              </a:ext>
            </a:extLst>
          </p:cNvPr>
          <p:cNvPicPr>
            <a:picLocks noChangeAspect="1"/>
          </p:cNvPicPr>
          <p:nvPr/>
        </p:nvPicPr>
        <p:blipFill rotWithShape="1">
          <a:blip r:embed="rId3"/>
          <a:srcRect l="12519" r="12254"/>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362745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9AE1604-BB93-4F6D-94D6-F2A6021FC5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A9270323-9616-4384-857D-E86B78272E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14" name="Rectangle 13">
              <a:extLst>
                <a:ext uri="{FF2B5EF4-FFF2-40B4-BE49-F238E27FC236}">
                  <a16:creationId xmlns:a16="http://schemas.microsoft.com/office/drawing/2014/main" id="{8A3838D5-9565-4601-BAC3-D1B5BDB803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349A4B8-3246-4579-922E-FE1155C7F0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CBC4F608-B4B8-48C3-9572-C0F061B1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517897"/>
            <a:ext cx="11111729" cy="585796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8E052B8-0BF4-7847-F1C6-8CE72A431DA8}"/>
              </a:ext>
            </a:extLst>
          </p:cNvPr>
          <p:cNvSpPr>
            <a:spLocks noGrp="1"/>
          </p:cNvSpPr>
          <p:nvPr>
            <p:ph type="title"/>
          </p:nvPr>
        </p:nvSpPr>
        <p:spPr>
          <a:xfrm>
            <a:off x="6593917" y="847827"/>
            <a:ext cx="4709345" cy="1169585"/>
          </a:xfrm>
        </p:spPr>
        <p:txBody>
          <a:bodyPr anchor="b">
            <a:normAutofit/>
          </a:bodyPr>
          <a:lstStyle/>
          <a:p>
            <a:r>
              <a:rPr lang="en-US" sz="3700" dirty="0">
                <a:cs typeface="Calibri Light"/>
              </a:rPr>
              <a:t>Filling cracks and nicks with Wood Epoxy.</a:t>
            </a:r>
            <a:endParaRPr lang="en-US" sz="3700" dirty="0"/>
          </a:p>
        </p:txBody>
      </p:sp>
      <p:pic>
        <p:nvPicPr>
          <p:cNvPr id="4" name="Content Placeholder 3" descr="Two wooden cubes on a table&#10;&#10;Description automatically generated">
            <a:extLst>
              <a:ext uri="{FF2B5EF4-FFF2-40B4-BE49-F238E27FC236}">
                <a16:creationId xmlns:a16="http://schemas.microsoft.com/office/drawing/2014/main" id="{24C27144-2738-AEF6-184E-20284E2A11E8}"/>
              </a:ext>
            </a:extLst>
          </p:cNvPr>
          <p:cNvPicPr>
            <a:picLocks noChangeAspect="1"/>
          </p:cNvPicPr>
          <p:nvPr/>
        </p:nvPicPr>
        <p:blipFill rotWithShape="1">
          <a:blip r:embed="rId2"/>
          <a:srcRect l="22035" r="8080" b="-2"/>
          <a:stretch/>
        </p:blipFill>
        <p:spPr>
          <a:xfrm>
            <a:off x="914401" y="847827"/>
            <a:ext cx="4929098" cy="5289986"/>
          </a:xfrm>
          <a:prstGeom prst="rect">
            <a:avLst/>
          </a:prstGeom>
        </p:spPr>
      </p:pic>
      <p:sp>
        <p:nvSpPr>
          <p:cNvPr id="19" name="Rectangle 18">
            <a:extLst>
              <a:ext uri="{FF2B5EF4-FFF2-40B4-BE49-F238E27FC236}">
                <a16:creationId xmlns:a16="http://schemas.microsoft.com/office/drawing/2014/main" id="{1382A32C-5B0C-4B1C-A074-76C6DBCC9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34377" y="2188548"/>
            <a:ext cx="438912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wood block with white paint on it&#10;&#10;Description automatically generated">
            <a:extLst>
              <a:ext uri="{FF2B5EF4-FFF2-40B4-BE49-F238E27FC236}">
                <a16:creationId xmlns:a16="http://schemas.microsoft.com/office/drawing/2014/main" id="{B8558B19-5B5F-5F6B-C404-B203EC4F7749}"/>
              </a:ext>
            </a:extLst>
          </p:cNvPr>
          <p:cNvPicPr>
            <a:picLocks noGrp="1" noChangeAspect="1"/>
          </p:cNvPicPr>
          <p:nvPr>
            <p:ph idx="1"/>
          </p:nvPr>
        </p:nvPicPr>
        <p:blipFill>
          <a:blip r:embed="rId3"/>
          <a:stretch>
            <a:fillRect/>
          </a:stretch>
        </p:blipFill>
        <p:spPr>
          <a:xfrm>
            <a:off x="6595228" y="2558347"/>
            <a:ext cx="4709345" cy="3532009"/>
          </a:xfrm>
        </p:spPr>
      </p:pic>
    </p:spTree>
    <p:extLst>
      <p:ext uri="{BB962C8B-B14F-4D97-AF65-F5344CB8AC3E}">
        <p14:creationId xmlns:p14="http://schemas.microsoft.com/office/powerpoint/2010/main" val="419168660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436</TotalTime>
  <Words>936</Words>
  <Application>Microsoft Office PowerPoint</Application>
  <PresentationFormat>Widescreen</PresentationFormat>
  <Paragraphs>47</Paragraphs>
  <Slides>34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Calibri Light</vt:lpstr>
      <vt:lpstr>office theme</vt:lpstr>
      <vt:lpstr>The Art of Playing for Keeps</vt:lpstr>
      <vt:lpstr>On a hot summer day, in the Pueblo West garaged, I was working with my radial arm saw. After completing the jobs, before putting the saw away, I had inspiration to cut two cubes from a 6x6 beam that I had rescued at the Potatoe Creek Ranch, Granby, Colorada. A home Sandy and Uncle Mike were building.   I had an idea that I would make "yard dice". However, I was not sure how I would make the pips. The idea took a back burner for ten or more years. Then, in the summer of 2022, cleaning my shop, moving things about, I decided that I had moved the cubes enough times and needed to do something with them.</vt:lpstr>
      <vt:lpstr>I decided to create a dice sculpture. I wanted the dice to appear as though they had been tossed and were about to land on a layout. I needed a drill press and I had to make a jig to hold the cubes of wood for drilling.</vt:lpstr>
      <vt:lpstr>Testing the jig for angles and sturdiness.</vt:lpstr>
      <vt:lpstr>The cubes needed a lot of work before becoming dice. I needed to see the physical sculpture developing, as I was picturing it in my mind.</vt:lpstr>
      <vt:lpstr>Later in the project I used makeshift props to display different views of the dice in flight.</vt:lpstr>
      <vt:lpstr>Getting a smooth surface took several applications of wood epoxy and sanding.  It worked well, achieving the polished look that I was after, once the dice were painted.</vt:lpstr>
      <vt:lpstr>Rough Sanding with 50 Grit Belt.</vt:lpstr>
      <vt:lpstr>Filling cracks and nicks with Wood Epoxy.</vt:lpstr>
      <vt:lpstr>Repairing edges and corners. Getting Down to Fine Sanding. </vt:lpstr>
      <vt:lpstr>Laying out the pips on graft paper.  </vt:lpstr>
      <vt:lpstr>Holes cut in scrap wood to set the depth of cut to inlay the clay cheques flush. Each face was assigned a number for the pips that worked best on that face of the die.</vt:lpstr>
      <vt:lpstr>1 &amp; 9/16” Forstner bit cut exact depth and circumference for the poker chips inlayed as the pips, which are 8:1 scale.</vt:lpstr>
      <vt:lpstr>Laying out the pips, centering symmetrically for each face of the die. Casino dice are 0.75” and the wooden dice are 6”. The dice are also 8:1 scale. Some things just work out right.</vt:lpstr>
      <vt:lpstr>Holding a 6x6 inch cube to the drill press table. Ready to be drilled with a Forstner bit. Below, finished cubes.</vt:lpstr>
      <vt:lpstr>The last face to drill. Using a cheque, on top of the penciled drawn pattern, confirms the placement of the pips.</vt:lpstr>
      <vt:lpstr>Completion of cutting Forstner holes for the inlay of cheques. Next, determining dice positions for axis point. Then drilling the hole needed for the wire spindle. </vt:lpstr>
      <vt:lpstr>My loyal Millie Dog patiently by my side.</vt:lpstr>
      <vt:lpstr>Positioning the die in the jig prior to drilling the spindle hole. Combination square and the clamps holding die in place.</vt:lpstr>
      <vt:lpstr>Meticulously aligned in the drilling jig.</vt:lpstr>
      <vt:lpstr>Drilling the apex corner. Starting with a very small bit, next a larger bit, and then the final bit size fitting the spindle.</vt:lpstr>
      <vt:lpstr>Drilling second die in the middle edge</vt:lpstr>
      <vt:lpstr>Spindles inserted and clamped for visual inspection. Rotating dice and observe position of dice faces.</vt:lpstr>
      <vt:lpstr>Ready for the first of several coats of paint.</vt:lpstr>
      <vt:lpstr>Ridge beam for the base of the dice table. 58 lbs.</vt:lpstr>
      <vt:lpstr>Sanded base with the dice.</vt:lpstr>
      <vt:lpstr>Measuring and cutting the felt layout to fit the base.</vt:lpstr>
      <vt:lpstr>Drill press used for 90°-degree spindle hole. Sharpened spindle stud to cut through layout.</vt:lpstr>
      <vt:lpstr>Tacking the felt layout to the base.</vt:lpstr>
      <vt:lpstr>Dice on Spindles. Below, base covered with cutting studs exposed.</vt:lpstr>
      <vt:lpstr>Nine coats of paint, ready for the pips.</vt:lpstr>
      <vt:lpstr>Tools used for inlaying the pips carefully, so as not to mar the finish of the paint.  The small wood block taps at the center of the pip. The long block levels the pip flush.</vt:lpstr>
      <vt:lpstr>Completed sculpture with dice faces adding to seven.</vt:lpstr>
      <vt:lpstr>Arte de Descartes XXIII Stables Art Gallery August 26, 2023 Taos, New Mexico  The Artist Michael Vernon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Michael S Vernon</cp:lastModifiedBy>
  <cp:revision>452</cp:revision>
  <dcterms:created xsi:type="dcterms:W3CDTF">2023-08-31T03:26:00Z</dcterms:created>
  <dcterms:modified xsi:type="dcterms:W3CDTF">2024-03-05T00:14:55Z</dcterms:modified>
</cp:coreProperties>
</file>